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5"/>
  </p:notesMasterIdLst>
  <p:sldIdLst>
    <p:sldId id="256" r:id="rId2"/>
    <p:sldId id="257" r:id="rId3"/>
    <p:sldId id="258" r:id="rId4"/>
    <p:sldId id="259" r:id="rId5"/>
    <p:sldId id="260" r:id="rId6"/>
    <p:sldId id="302" r:id="rId7"/>
    <p:sldId id="303" r:id="rId8"/>
    <p:sldId id="304" r:id="rId9"/>
    <p:sldId id="333" r:id="rId10"/>
    <p:sldId id="312" r:id="rId11"/>
    <p:sldId id="324" r:id="rId12"/>
    <p:sldId id="293" r:id="rId13"/>
    <p:sldId id="262" r:id="rId14"/>
    <p:sldId id="264" r:id="rId15"/>
    <p:sldId id="291" r:id="rId16"/>
    <p:sldId id="265" r:id="rId17"/>
    <p:sldId id="308" r:id="rId18"/>
    <p:sldId id="314" r:id="rId19"/>
    <p:sldId id="267" r:id="rId20"/>
    <p:sldId id="301" r:id="rId21"/>
    <p:sldId id="290" r:id="rId22"/>
    <p:sldId id="284" r:id="rId23"/>
    <p:sldId id="268" r:id="rId24"/>
    <p:sldId id="315" r:id="rId25"/>
    <p:sldId id="319" r:id="rId26"/>
    <p:sldId id="269" r:id="rId27"/>
    <p:sldId id="328" r:id="rId28"/>
    <p:sldId id="270" r:id="rId29"/>
    <p:sldId id="271" r:id="rId30"/>
    <p:sldId id="325" r:id="rId31"/>
    <p:sldId id="326" r:id="rId32"/>
    <p:sldId id="316" r:id="rId33"/>
    <p:sldId id="320" r:id="rId34"/>
    <p:sldId id="273" r:id="rId35"/>
    <p:sldId id="274" r:id="rId36"/>
    <p:sldId id="275" r:id="rId37"/>
    <p:sldId id="276" r:id="rId38"/>
    <p:sldId id="317" r:id="rId39"/>
    <p:sldId id="332" r:id="rId40"/>
    <p:sldId id="278" r:id="rId41"/>
    <p:sldId id="279" r:id="rId42"/>
    <p:sldId id="305" r:id="rId43"/>
    <p:sldId id="318" r:id="rId44"/>
    <p:sldId id="280" r:id="rId45"/>
    <p:sldId id="281" r:id="rId46"/>
    <p:sldId id="329" r:id="rId47"/>
    <p:sldId id="331" r:id="rId48"/>
    <p:sldId id="297" r:id="rId49"/>
    <p:sldId id="306" r:id="rId50"/>
    <p:sldId id="307" r:id="rId51"/>
    <p:sldId id="334" r:id="rId52"/>
    <p:sldId id="323" r:id="rId53"/>
    <p:sldId id="282"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Lato" panose="020F0502020204030203"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8E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CBB268-C12B-4CA0-AE21-D5F5A5880AC4}" v="25" dt="2022-10-17T15:53:45.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99" autoAdjust="0"/>
    <p:restoredTop sz="91657" autoAdjust="0"/>
  </p:normalViewPr>
  <p:slideViewPr>
    <p:cSldViewPr snapToGrid="0">
      <p:cViewPr varScale="1">
        <p:scale>
          <a:sx n="138" d="100"/>
          <a:sy n="138" d="100"/>
        </p:scale>
        <p:origin x="864" y="114"/>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51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usbay, Shelley - FS, FORT COLLINS, CO" userId="63543c2d-0854-4722-9798-ce1fe440c7d9" providerId="ADAL" clId="{F8CBB268-C12B-4CA0-AE21-D5F5A5880AC4}"/>
    <pc:docChg chg="undo custSel addSld delSld modSld sldOrd">
      <pc:chgData name="Crausbay, Shelley - FS, FORT COLLINS, CO" userId="63543c2d-0854-4722-9798-ce1fe440c7d9" providerId="ADAL" clId="{F8CBB268-C12B-4CA0-AE21-D5F5A5880AC4}" dt="2022-10-20T19:35:47.908" v="3794" actId="47"/>
      <pc:docMkLst>
        <pc:docMk/>
      </pc:docMkLst>
      <pc:sldChg chg="modSp mod">
        <pc:chgData name="Crausbay, Shelley - FS, FORT COLLINS, CO" userId="63543c2d-0854-4722-9798-ce1fe440c7d9" providerId="ADAL" clId="{F8CBB268-C12B-4CA0-AE21-D5F5A5880AC4}" dt="2022-10-17T15:19:49.760" v="1309"/>
        <pc:sldMkLst>
          <pc:docMk/>
          <pc:sldMk cId="0" sldId="256"/>
        </pc:sldMkLst>
        <pc:spChg chg="mod">
          <ac:chgData name="Crausbay, Shelley - FS, FORT COLLINS, CO" userId="63543c2d-0854-4722-9798-ce1fe440c7d9" providerId="ADAL" clId="{F8CBB268-C12B-4CA0-AE21-D5F5A5880AC4}" dt="2022-10-17T15:19:49.760" v="1309"/>
          <ac:spMkLst>
            <pc:docMk/>
            <pc:sldMk cId="0" sldId="256"/>
            <ac:spMk id="54" creationId="{00000000-0000-0000-0000-000000000000}"/>
          </ac:spMkLst>
        </pc:spChg>
        <pc:picChg chg="mod">
          <ac:chgData name="Crausbay, Shelley - FS, FORT COLLINS, CO" userId="63543c2d-0854-4722-9798-ce1fe440c7d9" providerId="ADAL" clId="{F8CBB268-C12B-4CA0-AE21-D5F5A5880AC4}" dt="2022-10-17T04:23:37.233" v="1249" actId="1037"/>
          <ac:picMkLst>
            <pc:docMk/>
            <pc:sldMk cId="0" sldId="256"/>
            <ac:picMk id="56" creationId="{00000000-0000-0000-0000-000000000000}"/>
          </ac:picMkLst>
        </pc:picChg>
      </pc:sldChg>
      <pc:sldChg chg="delSp modSp mod">
        <pc:chgData name="Crausbay, Shelley - FS, FORT COLLINS, CO" userId="63543c2d-0854-4722-9798-ce1fe440c7d9" providerId="ADAL" clId="{F8CBB268-C12B-4CA0-AE21-D5F5A5880AC4}" dt="2022-10-17T02:59:09.884" v="798" actId="1038"/>
        <pc:sldMkLst>
          <pc:docMk/>
          <pc:sldMk cId="0" sldId="257"/>
        </pc:sldMkLst>
        <pc:spChg chg="del">
          <ac:chgData name="Crausbay, Shelley - FS, FORT COLLINS, CO" userId="63543c2d-0854-4722-9798-ce1fe440c7d9" providerId="ADAL" clId="{F8CBB268-C12B-4CA0-AE21-D5F5A5880AC4}" dt="2022-10-17T02:58:53.598" v="768" actId="478"/>
          <ac:spMkLst>
            <pc:docMk/>
            <pc:sldMk cId="0" sldId="257"/>
            <ac:spMk id="69" creationId="{00000000-0000-0000-0000-000000000000}"/>
          </ac:spMkLst>
        </pc:spChg>
        <pc:picChg chg="mod">
          <ac:chgData name="Crausbay, Shelley - FS, FORT COLLINS, CO" userId="63543c2d-0854-4722-9798-ce1fe440c7d9" providerId="ADAL" clId="{F8CBB268-C12B-4CA0-AE21-D5F5A5880AC4}" dt="2022-10-17T02:59:09.884" v="798" actId="1038"/>
          <ac:picMkLst>
            <pc:docMk/>
            <pc:sldMk cId="0" sldId="257"/>
            <ac:picMk id="65" creationId="{00000000-0000-0000-0000-000000000000}"/>
          </ac:picMkLst>
        </pc:picChg>
      </pc:sldChg>
      <pc:sldChg chg="delSp modSp mod">
        <pc:chgData name="Crausbay, Shelley - FS, FORT COLLINS, CO" userId="63543c2d-0854-4722-9798-ce1fe440c7d9" providerId="ADAL" clId="{F8CBB268-C12B-4CA0-AE21-D5F5A5880AC4}" dt="2022-10-17T02:59:33.491" v="844" actId="1036"/>
        <pc:sldMkLst>
          <pc:docMk/>
          <pc:sldMk cId="0" sldId="258"/>
        </pc:sldMkLst>
        <pc:spChg chg="del">
          <ac:chgData name="Crausbay, Shelley - FS, FORT COLLINS, CO" userId="63543c2d-0854-4722-9798-ce1fe440c7d9" providerId="ADAL" clId="{F8CBB268-C12B-4CA0-AE21-D5F5A5880AC4}" dt="2022-10-17T02:59:16.338" v="799" actId="478"/>
          <ac:spMkLst>
            <pc:docMk/>
            <pc:sldMk cId="0" sldId="258"/>
            <ac:spMk id="79" creationId="{00000000-0000-0000-0000-000000000000}"/>
          </ac:spMkLst>
        </pc:spChg>
        <pc:picChg chg="mod">
          <ac:chgData name="Crausbay, Shelley - FS, FORT COLLINS, CO" userId="63543c2d-0854-4722-9798-ce1fe440c7d9" providerId="ADAL" clId="{F8CBB268-C12B-4CA0-AE21-D5F5A5880AC4}" dt="2022-10-17T02:59:33.491" v="844" actId="1036"/>
          <ac:picMkLst>
            <pc:docMk/>
            <pc:sldMk cId="0" sldId="258"/>
            <ac:picMk id="75" creationId="{00000000-0000-0000-0000-000000000000}"/>
          </ac:picMkLst>
        </pc:picChg>
      </pc:sldChg>
      <pc:sldChg chg="delSp modSp mod">
        <pc:chgData name="Crausbay, Shelley - FS, FORT COLLINS, CO" userId="63543c2d-0854-4722-9798-ce1fe440c7d9" providerId="ADAL" clId="{F8CBB268-C12B-4CA0-AE21-D5F5A5880AC4}" dt="2022-10-17T02:59:53.221" v="855" actId="1037"/>
        <pc:sldMkLst>
          <pc:docMk/>
          <pc:sldMk cId="0" sldId="259"/>
        </pc:sldMkLst>
        <pc:spChg chg="del">
          <ac:chgData name="Crausbay, Shelley - FS, FORT COLLINS, CO" userId="63543c2d-0854-4722-9798-ce1fe440c7d9" providerId="ADAL" clId="{F8CBB268-C12B-4CA0-AE21-D5F5A5880AC4}" dt="2022-10-17T02:59:39.524" v="845" actId="478"/>
          <ac:spMkLst>
            <pc:docMk/>
            <pc:sldMk cId="0" sldId="259"/>
            <ac:spMk id="89" creationId="{00000000-0000-0000-0000-000000000000}"/>
          </ac:spMkLst>
        </pc:spChg>
        <pc:picChg chg="mod">
          <ac:chgData name="Crausbay, Shelley - FS, FORT COLLINS, CO" userId="63543c2d-0854-4722-9798-ce1fe440c7d9" providerId="ADAL" clId="{F8CBB268-C12B-4CA0-AE21-D5F5A5880AC4}" dt="2022-10-17T02:59:53.221" v="855" actId="1037"/>
          <ac:picMkLst>
            <pc:docMk/>
            <pc:sldMk cId="0" sldId="259"/>
            <ac:picMk id="85" creationId="{00000000-0000-0000-0000-000000000000}"/>
          </ac:picMkLst>
        </pc:picChg>
      </pc:sldChg>
      <pc:sldChg chg="delSp modSp mod">
        <pc:chgData name="Crausbay, Shelley - FS, FORT COLLINS, CO" userId="63543c2d-0854-4722-9798-ce1fe440c7d9" providerId="ADAL" clId="{F8CBB268-C12B-4CA0-AE21-D5F5A5880AC4}" dt="2022-10-17T03:00:03.875" v="877" actId="1035"/>
        <pc:sldMkLst>
          <pc:docMk/>
          <pc:sldMk cId="0" sldId="260"/>
        </pc:sldMkLst>
        <pc:spChg chg="del">
          <ac:chgData name="Crausbay, Shelley - FS, FORT COLLINS, CO" userId="63543c2d-0854-4722-9798-ce1fe440c7d9" providerId="ADAL" clId="{F8CBB268-C12B-4CA0-AE21-D5F5A5880AC4}" dt="2022-10-17T02:59:58.897" v="856" actId="478"/>
          <ac:spMkLst>
            <pc:docMk/>
            <pc:sldMk cId="0" sldId="260"/>
            <ac:spMk id="2" creationId="{4023FB90-86DE-C765-846E-0CC9DA02B336}"/>
          </ac:spMkLst>
        </pc:spChg>
        <pc:spChg chg="mod">
          <ac:chgData name="Crausbay, Shelley - FS, FORT COLLINS, CO" userId="63543c2d-0854-4722-9798-ce1fe440c7d9" providerId="ADAL" clId="{F8CBB268-C12B-4CA0-AE21-D5F5A5880AC4}" dt="2022-10-17T03:00:03.875" v="877" actId="1035"/>
          <ac:spMkLst>
            <pc:docMk/>
            <pc:sldMk cId="0" sldId="260"/>
            <ac:spMk id="95" creationId="{00000000-0000-0000-0000-000000000000}"/>
          </ac:spMkLst>
        </pc:spChg>
      </pc:sldChg>
      <pc:sldChg chg="addSp delSp modSp del mod">
        <pc:chgData name="Crausbay, Shelley - FS, FORT COLLINS, CO" userId="63543c2d-0854-4722-9798-ce1fe440c7d9" providerId="ADAL" clId="{F8CBB268-C12B-4CA0-AE21-D5F5A5880AC4}" dt="2022-10-20T03:27:03.519" v="3150" actId="47"/>
        <pc:sldMkLst>
          <pc:docMk/>
          <pc:sldMk cId="0" sldId="261"/>
        </pc:sldMkLst>
        <pc:spChg chg="add del mod">
          <ac:chgData name="Crausbay, Shelley - FS, FORT COLLINS, CO" userId="63543c2d-0854-4722-9798-ce1fe440c7d9" providerId="ADAL" clId="{F8CBB268-C12B-4CA0-AE21-D5F5A5880AC4}" dt="2022-10-18T22:55:46.996" v="1694" actId="478"/>
          <ac:spMkLst>
            <pc:docMk/>
            <pc:sldMk cId="0" sldId="261"/>
            <ac:spMk id="2" creationId="{A6D03472-B719-4253-BD24-35D15C92CEDB}"/>
          </ac:spMkLst>
        </pc:spChg>
        <pc:spChg chg="del mod">
          <ac:chgData name="Crausbay, Shelley - FS, FORT COLLINS, CO" userId="63543c2d-0854-4722-9798-ce1fe440c7d9" providerId="ADAL" clId="{F8CBB268-C12B-4CA0-AE21-D5F5A5880AC4}" dt="2022-10-18T22:55:42.137" v="1693" actId="478"/>
          <ac:spMkLst>
            <pc:docMk/>
            <pc:sldMk cId="0" sldId="261"/>
            <ac:spMk id="110" creationId="{00000000-0000-0000-0000-000000000000}"/>
          </ac:spMkLst>
        </pc:spChg>
        <pc:spChg chg="mod">
          <ac:chgData name="Crausbay, Shelley - FS, FORT COLLINS, CO" userId="63543c2d-0854-4722-9798-ce1fe440c7d9" providerId="ADAL" clId="{F8CBB268-C12B-4CA0-AE21-D5F5A5880AC4}" dt="2022-10-18T22:51:46.282" v="1620" actId="20577"/>
          <ac:spMkLst>
            <pc:docMk/>
            <pc:sldMk cId="0" sldId="261"/>
            <ac:spMk id="114" creationId="{00000000-0000-0000-0000-000000000000}"/>
          </ac:spMkLst>
        </pc:spChg>
        <pc:picChg chg="mod modCrop">
          <ac:chgData name="Crausbay, Shelley - FS, FORT COLLINS, CO" userId="63543c2d-0854-4722-9798-ce1fe440c7d9" providerId="ADAL" clId="{F8CBB268-C12B-4CA0-AE21-D5F5A5880AC4}" dt="2022-10-18T22:55:53.752" v="1695" actId="1076"/>
          <ac:picMkLst>
            <pc:docMk/>
            <pc:sldMk cId="0" sldId="261"/>
            <ac:picMk id="109" creationId="{00000000-0000-0000-0000-000000000000}"/>
          </ac:picMkLst>
        </pc:picChg>
      </pc:sldChg>
      <pc:sldChg chg="del">
        <pc:chgData name="Crausbay, Shelley - FS, FORT COLLINS, CO" userId="63543c2d-0854-4722-9798-ce1fe440c7d9" providerId="ADAL" clId="{F8CBB268-C12B-4CA0-AE21-D5F5A5880AC4}" dt="2022-10-16T17:24:08.265" v="719" actId="47"/>
        <pc:sldMkLst>
          <pc:docMk/>
          <pc:sldMk cId="0" sldId="263"/>
        </pc:sldMkLst>
      </pc:sldChg>
      <pc:sldChg chg="delSp mod delAnim">
        <pc:chgData name="Crausbay, Shelley - FS, FORT COLLINS, CO" userId="63543c2d-0854-4722-9798-ce1fe440c7d9" providerId="ADAL" clId="{F8CBB268-C12B-4CA0-AE21-D5F5A5880AC4}" dt="2022-10-16T17:24:12.585" v="720" actId="478"/>
        <pc:sldMkLst>
          <pc:docMk/>
          <pc:sldMk cId="0" sldId="264"/>
        </pc:sldMkLst>
        <pc:spChg chg="del">
          <ac:chgData name="Crausbay, Shelley - FS, FORT COLLINS, CO" userId="63543c2d-0854-4722-9798-ce1fe440c7d9" providerId="ADAL" clId="{F8CBB268-C12B-4CA0-AE21-D5F5A5880AC4}" dt="2022-10-16T17:24:12.585" v="720" actId="478"/>
          <ac:spMkLst>
            <pc:docMk/>
            <pc:sldMk cId="0" sldId="264"/>
            <ac:spMk id="153" creationId="{00000000-0000-0000-0000-000000000000}"/>
          </ac:spMkLst>
        </pc:spChg>
      </pc:sldChg>
      <pc:sldChg chg="addSp delSp modSp del mod">
        <pc:chgData name="Crausbay, Shelley - FS, FORT COLLINS, CO" userId="63543c2d-0854-4722-9798-ce1fe440c7d9" providerId="ADAL" clId="{F8CBB268-C12B-4CA0-AE21-D5F5A5880AC4}" dt="2022-10-20T04:22:48.895" v="3309" actId="47"/>
        <pc:sldMkLst>
          <pc:docMk/>
          <pc:sldMk cId="49988612" sldId="266"/>
        </pc:sldMkLst>
        <pc:spChg chg="mod">
          <ac:chgData name="Crausbay, Shelley - FS, FORT COLLINS, CO" userId="63543c2d-0854-4722-9798-ce1fe440c7d9" providerId="ADAL" clId="{F8CBB268-C12B-4CA0-AE21-D5F5A5880AC4}" dt="2022-10-17T04:15:20.130" v="1141"/>
          <ac:spMkLst>
            <pc:docMk/>
            <pc:sldMk cId="49988612" sldId="266"/>
            <ac:spMk id="37" creationId="{37FE61DA-A4D0-4E33-B977-4E04DBE11554}"/>
          </ac:spMkLst>
        </pc:spChg>
        <pc:spChg chg="mod">
          <ac:chgData name="Crausbay, Shelley - FS, FORT COLLINS, CO" userId="63543c2d-0854-4722-9798-ce1fe440c7d9" providerId="ADAL" clId="{F8CBB268-C12B-4CA0-AE21-D5F5A5880AC4}" dt="2022-10-17T04:15:20.130" v="1141"/>
          <ac:spMkLst>
            <pc:docMk/>
            <pc:sldMk cId="49988612" sldId="266"/>
            <ac:spMk id="38" creationId="{A3BCB282-7F12-473C-ADBF-150606F8F7E3}"/>
          </ac:spMkLst>
        </pc:spChg>
        <pc:spChg chg="mod">
          <ac:chgData name="Crausbay, Shelley - FS, FORT COLLINS, CO" userId="63543c2d-0854-4722-9798-ce1fe440c7d9" providerId="ADAL" clId="{F8CBB268-C12B-4CA0-AE21-D5F5A5880AC4}" dt="2022-10-17T04:15:20.130" v="1141"/>
          <ac:spMkLst>
            <pc:docMk/>
            <pc:sldMk cId="49988612" sldId="266"/>
            <ac:spMk id="39" creationId="{C3138D5D-DB17-4B81-AE01-22573DC756FD}"/>
          </ac:spMkLst>
        </pc:spChg>
        <pc:spChg chg="mod">
          <ac:chgData name="Crausbay, Shelley - FS, FORT COLLINS, CO" userId="63543c2d-0854-4722-9798-ce1fe440c7d9" providerId="ADAL" clId="{F8CBB268-C12B-4CA0-AE21-D5F5A5880AC4}" dt="2022-10-17T04:15:20.130" v="1141"/>
          <ac:spMkLst>
            <pc:docMk/>
            <pc:sldMk cId="49988612" sldId="266"/>
            <ac:spMk id="40" creationId="{580F9CC8-4BED-411C-AFEB-B4F9988B7981}"/>
          </ac:spMkLst>
        </pc:spChg>
        <pc:spChg chg="mod">
          <ac:chgData name="Crausbay, Shelley - FS, FORT COLLINS, CO" userId="63543c2d-0854-4722-9798-ce1fe440c7d9" providerId="ADAL" clId="{F8CBB268-C12B-4CA0-AE21-D5F5A5880AC4}" dt="2022-10-17T04:15:20.130" v="1141"/>
          <ac:spMkLst>
            <pc:docMk/>
            <pc:sldMk cId="49988612" sldId="266"/>
            <ac:spMk id="41" creationId="{2ABD784B-91CB-46EB-BF3D-60EB6775D754}"/>
          </ac:spMkLst>
        </pc:spChg>
        <pc:spChg chg="mod">
          <ac:chgData name="Crausbay, Shelley - FS, FORT COLLINS, CO" userId="63543c2d-0854-4722-9798-ce1fe440c7d9" providerId="ADAL" clId="{F8CBB268-C12B-4CA0-AE21-D5F5A5880AC4}" dt="2022-10-17T04:15:20.130" v="1141"/>
          <ac:spMkLst>
            <pc:docMk/>
            <pc:sldMk cId="49988612" sldId="266"/>
            <ac:spMk id="42" creationId="{1FB5D0AB-F30D-4EC6-BC93-F284B32F5BA6}"/>
          </ac:spMkLst>
        </pc:spChg>
        <pc:spChg chg="mod">
          <ac:chgData name="Crausbay, Shelley - FS, FORT COLLINS, CO" userId="63543c2d-0854-4722-9798-ce1fe440c7d9" providerId="ADAL" clId="{F8CBB268-C12B-4CA0-AE21-D5F5A5880AC4}" dt="2022-10-17T04:15:20.130" v="1141"/>
          <ac:spMkLst>
            <pc:docMk/>
            <pc:sldMk cId="49988612" sldId="266"/>
            <ac:spMk id="43" creationId="{3455A0C1-7D81-4B51-AE0A-AAB44DF7031F}"/>
          </ac:spMkLst>
        </pc:spChg>
        <pc:spChg chg="mod">
          <ac:chgData name="Crausbay, Shelley - FS, FORT COLLINS, CO" userId="63543c2d-0854-4722-9798-ce1fe440c7d9" providerId="ADAL" clId="{F8CBB268-C12B-4CA0-AE21-D5F5A5880AC4}" dt="2022-10-17T04:15:20.130" v="1141"/>
          <ac:spMkLst>
            <pc:docMk/>
            <pc:sldMk cId="49988612" sldId="266"/>
            <ac:spMk id="44" creationId="{B463FAA5-732B-4C72-BDD5-D6A4DD6B710D}"/>
          </ac:spMkLst>
        </pc:spChg>
        <pc:spChg chg="mod">
          <ac:chgData name="Crausbay, Shelley - FS, FORT COLLINS, CO" userId="63543c2d-0854-4722-9798-ce1fe440c7d9" providerId="ADAL" clId="{F8CBB268-C12B-4CA0-AE21-D5F5A5880AC4}" dt="2022-10-17T04:15:20.130" v="1141"/>
          <ac:spMkLst>
            <pc:docMk/>
            <pc:sldMk cId="49988612" sldId="266"/>
            <ac:spMk id="45" creationId="{4368D620-0A71-45A9-9F59-4505F60BFFC3}"/>
          </ac:spMkLst>
        </pc:spChg>
        <pc:spChg chg="mod">
          <ac:chgData name="Crausbay, Shelley - FS, FORT COLLINS, CO" userId="63543c2d-0854-4722-9798-ce1fe440c7d9" providerId="ADAL" clId="{F8CBB268-C12B-4CA0-AE21-D5F5A5880AC4}" dt="2022-10-17T04:15:20.130" v="1141"/>
          <ac:spMkLst>
            <pc:docMk/>
            <pc:sldMk cId="49988612" sldId="266"/>
            <ac:spMk id="46" creationId="{E2D5B668-523B-4A9D-9248-FB0E01B5B63F}"/>
          </ac:spMkLst>
        </pc:spChg>
        <pc:spChg chg="mod">
          <ac:chgData name="Crausbay, Shelley - FS, FORT COLLINS, CO" userId="63543c2d-0854-4722-9798-ce1fe440c7d9" providerId="ADAL" clId="{F8CBB268-C12B-4CA0-AE21-D5F5A5880AC4}" dt="2022-10-17T04:15:20.130" v="1141"/>
          <ac:spMkLst>
            <pc:docMk/>
            <pc:sldMk cId="49988612" sldId="266"/>
            <ac:spMk id="47" creationId="{BCCF4FE7-A0C5-4CCD-9C45-459CC98119DE}"/>
          </ac:spMkLst>
        </pc:spChg>
        <pc:spChg chg="mod">
          <ac:chgData name="Crausbay, Shelley - FS, FORT COLLINS, CO" userId="63543c2d-0854-4722-9798-ce1fe440c7d9" providerId="ADAL" clId="{F8CBB268-C12B-4CA0-AE21-D5F5A5880AC4}" dt="2022-10-17T04:15:20.130" v="1141"/>
          <ac:spMkLst>
            <pc:docMk/>
            <pc:sldMk cId="49988612" sldId="266"/>
            <ac:spMk id="48" creationId="{E6037A4C-E82C-488F-97C8-C72931CE781E}"/>
          </ac:spMkLst>
        </pc:spChg>
        <pc:spChg chg="mod">
          <ac:chgData name="Crausbay, Shelley - FS, FORT COLLINS, CO" userId="63543c2d-0854-4722-9798-ce1fe440c7d9" providerId="ADAL" clId="{F8CBB268-C12B-4CA0-AE21-D5F5A5880AC4}" dt="2022-10-17T04:15:20.130" v="1141"/>
          <ac:spMkLst>
            <pc:docMk/>
            <pc:sldMk cId="49988612" sldId="266"/>
            <ac:spMk id="49" creationId="{E05CDF7C-D133-44DB-B53F-1FDD7BAA7A58}"/>
          </ac:spMkLst>
        </pc:spChg>
        <pc:spChg chg="mod">
          <ac:chgData name="Crausbay, Shelley - FS, FORT COLLINS, CO" userId="63543c2d-0854-4722-9798-ce1fe440c7d9" providerId="ADAL" clId="{F8CBB268-C12B-4CA0-AE21-D5F5A5880AC4}" dt="2022-10-17T04:15:20.130" v="1141"/>
          <ac:spMkLst>
            <pc:docMk/>
            <pc:sldMk cId="49988612" sldId="266"/>
            <ac:spMk id="50" creationId="{A141763F-86B6-42B9-9077-B57F2433AAE8}"/>
          </ac:spMkLst>
        </pc:spChg>
        <pc:spChg chg="mod">
          <ac:chgData name="Crausbay, Shelley - FS, FORT COLLINS, CO" userId="63543c2d-0854-4722-9798-ce1fe440c7d9" providerId="ADAL" clId="{F8CBB268-C12B-4CA0-AE21-D5F5A5880AC4}" dt="2022-10-17T04:15:20.130" v="1141"/>
          <ac:spMkLst>
            <pc:docMk/>
            <pc:sldMk cId="49988612" sldId="266"/>
            <ac:spMk id="51" creationId="{29DC5805-8087-4D03-8E7C-2483B9BD7D81}"/>
          </ac:spMkLst>
        </pc:spChg>
        <pc:spChg chg="mod">
          <ac:chgData name="Crausbay, Shelley - FS, FORT COLLINS, CO" userId="63543c2d-0854-4722-9798-ce1fe440c7d9" providerId="ADAL" clId="{F8CBB268-C12B-4CA0-AE21-D5F5A5880AC4}" dt="2022-10-17T04:15:20.130" v="1141"/>
          <ac:spMkLst>
            <pc:docMk/>
            <pc:sldMk cId="49988612" sldId="266"/>
            <ac:spMk id="52" creationId="{A28E2A75-BD59-4A2D-82B8-534A6BBE6173}"/>
          </ac:spMkLst>
        </pc:spChg>
        <pc:spChg chg="mod">
          <ac:chgData name="Crausbay, Shelley - FS, FORT COLLINS, CO" userId="63543c2d-0854-4722-9798-ce1fe440c7d9" providerId="ADAL" clId="{F8CBB268-C12B-4CA0-AE21-D5F5A5880AC4}" dt="2022-10-17T04:15:20.130" v="1141"/>
          <ac:spMkLst>
            <pc:docMk/>
            <pc:sldMk cId="49988612" sldId="266"/>
            <ac:spMk id="53" creationId="{FF59F385-4F28-4C9C-A54C-88D3BB977063}"/>
          </ac:spMkLst>
        </pc:spChg>
        <pc:spChg chg="mod">
          <ac:chgData name="Crausbay, Shelley - FS, FORT COLLINS, CO" userId="63543c2d-0854-4722-9798-ce1fe440c7d9" providerId="ADAL" clId="{F8CBB268-C12B-4CA0-AE21-D5F5A5880AC4}" dt="2022-10-17T04:15:20.130" v="1141"/>
          <ac:spMkLst>
            <pc:docMk/>
            <pc:sldMk cId="49988612" sldId="266"/>
            <ac:spMk id="54" creationId="{F815F010-E7CC-4397-874C-3F55ED311158}"/>
          </ac:spMkLst>
        </pc:spChg>
        <pc:spChg chg="mod">
          <ac:chgData name="Crausbay, Shelley - FS, FORT COLLINS, CO" userId="63543c2d-0854-4722-9798-ce1fe440c7d9" providerId="ADAL" clId="{F8CBB268-C12B-4CA0-AE21-D5F5A5880AC4}" dt="2022-10-17T04:15:20.130" v="1141"/>
          <ac:spMkLst>
            <pc:docMk/>
            <pc:sldMk cId="49988612" sldId="266"/>
            <ac:spMk id="55" creationId="{1D57E872-8FAA-47F0-8908-97DC4D118080}"/>
          </ac:spMkLst>
        </pc:spChg>
        <pc:spChg chg="mod">
          <ac:chgData name="Crausbay, Shelley - FS, FORT COLLINS, CO" userId="63543c2d-0854-4722-9798-ce1fe440c7d9" providerId="ADAL" clId="{F8CBB268-C12B-4CA0-AE21-D5F5A5880AC4}" dt="2022-10-17T04:15:20.130" v="1141"/>
          <ac:spMkLst>
            <pc:docMk/>
            <pc:sldMk cId="49988612" sldId="266"/>
            <ac:spMk id="56" creationId="{FA3644DD-72B6-4E30-B31C-EA0D3CAC471B}"/>
          </ac:spMkLst>
        </pc:spChg>
        <pc:spChg chg="mod">
          <ac:chgData name="Crausbay, Shelley - FS, FORT COLLINS, CO" userId="63543c2d-0854-4722-9798-ce1fe440c7d9" providerId="ADAL" clId="{F8CBB268-C12B-4CA0-AE21-D5F5A5880AC4}" dt="2022-10-17T04:15:20.130" v="1141"/>
          <ac:spMkLst>
            <pc:docMk/>
            <pc:sldMk cId="49988612" sldId="266"/>
            <ac:spMk id="57" creationId="{14382774-E087-4307-BB9D-901A1ED0075C}"/>
          </ac:spMkLst>
        </pc:spChg>
        <pc:spChg chg="mod">
          <ac:chgData name="Crausbay, Shelley - FS, FORT COLLINS, CO" userId="63543c2d-0854-4722-9798-ce1fe440c7d9" providerId="ADAL" clId="{F8CBB268-C12B-4CA0-AE21-D5F5A5880AC4}" dt="2022-10-17T04:15:20.130" v="1141"/>
          <ac:spMkLst>
            <pc:docMk/>
            <pc:sldMk cId="49988612" sldId="266"/>
            <ac:spMk id="58" creationId="{47CC19FC-A3E7-4A55-898B-A4E6ADB51D9F}"/>
          </ac:spMkLst>
        </pc:spChg>
        <pc:spChg chg="mod">
          <ac:chgData name="Crausbay, Shelley - FS, FORT COLLINS, CO" userId="63543c2d-0854-4722-9798-ce1fe440c7d9" providerId="ADAL" clId="{F8CBB268-C12B-4CA0-AE21-D5F5A5880AC4}" dt="2022-10-17T04:15:20.130" v="1141"/>
          <ac:spMkLst>
            <pc:docMk/>
            <pc:sldMk cId="49988612" sldId="266"/>
            <ac:spMk id="59" creationId="{E2620636-8075-4048-B07A-42A4996A17D0}"/>
          </ac:spMkLst>
        </pc:spChg>
        <pc:spChg chg="mod">
          <ac:chgData name="Crausbay, Shelley - FS, FORT COLLINS, CO" userId="63543c2d-0854-4722-9798-ce1fe440c7d9" providerId="ADAL" clId="{F8CBB268-C12B-4CA0-AE21-D5F5A5880AC4}" dt="2022-10-17T04:15:20.130" v="1141"/>
          <ac:spMkLst>
            <pc:docMk/>
            <pc:sldMk cId="49988612" sldId="266"/>
            <ac:spMk id="60" creationId="{D58985D3-6D28-4455-8BE1-F847DA0C75F9}"/>
          </ac:spMkLst>
        </pc:spChg>
        <pc:spChg chg="mod">
          <ac:chgData name="Crausbay, Shelley - FS, FORT COLLINS, CO" userId="63543c2d-0854-4722-9798-ce1fe440c7d9" providerId="ADAL" clId="{F8CBB268-C12B-4CA0-AE21-D5F5A5880AC4}" dt="2022-10-17T04:15:20.130" v="1141"/>
          <ac:spMkLst>
            <pc:docMk/>
            <pc:sldMk cId="49988612" sldId="266"/>
            <ac:spMk id="61" creationId="{0FD23F0A-5D76-4899-9CBE-0633D4DBE3FF}"/>
          </ac:spMkLst>
        </pc:spChg>
        <pc:spChg chg="mod">
          <ac:chgData name="Crausbay, Shelley - FS, FORT COLLINS, CO" userId="63543c2d-0854-4722-9798-ce1fe440c7d9" providerId="ADAL" clId="{F8CBB268-C12B-4CA0-AE21-D5F5A5880AC4}" dt="2022-10-17T04:15:20.130" v="1141"/>
          <ac:spMkLst>
            <pc:docMk/>
            <pc:sldMk cId="49988612" sldId="266"/>
            <ac:spMk id="62" creationId="{78570AF5-79A1-4511-9E4B-1825C283B148}"/>
          </ac:spMkLst>
        </pc:spChg>
        <pc:spChg chg="mod">
          <ac:chgData name="Crausbay, Shelley - FS, FORT COLLINS, CO" userId="63543c2d-0854-4722-9798-ce1fe440c7d9" providerId="ADAL" clId="{F8CBB268-C12B-4CA0-AE21-D5F5A5880AC4}" dt="2022-10-17T04:15:20.130" v="1141"/>
          <ac:spMkLst>
            <pc:docMk/>
            <pc:sldMk cId="49988612" sldId="266"/>
            <ac:spMk id="63" creationId="{88D1E3AF-5294-48BA-B70D-04F590E7BB76}"/>
          </ac:spMkLst>
        </pc:spChg>
        <pc:spChg chg="mod">
          <ac:chgData name="Crausbay, Shelley - FS, FORT COLLINS, CO" userId="63543c2d-0854-4722-9798-ce1fe440c7d9" providerId="ADAL" clId="{F8CBB268-C12B-4CA0-AE21-D5F5A5880AC4}" dt="2022-10-17T04:15:20.130" v="1141"/>
          <ac:spMkLst>
            <pc:docMk/>
            <pc:sldMk cId="49988612" sldId="266"/>
            <ac:spMk id="64" creationId="{F5A703AF-5880-482B-B858-56A97B515FC0}"/>
          </ac:spMkLst>
        </pc:spChg>
        <pc:spChg chg="mod">
          <ac:chgData name="Crausbay, Shelley - FS, FORT COLLINS, CO" userId="63543c2d-0854-4722-9798-ce1fe440c7d9" providerId="ADAL" clId="{F8CBB268-C12B-4CA0-AE21-D5F5A5880AC4}" dt="2022-10-17T04:15:20.130" v="1141"/>
          <ac:spMkLst>
            <pc:docMk/>
            <pc:sldMk cId="49988612" sldId="266"/>
            <ac:spMk id="65" creationId="{65F42C46-4A9D-4881-A6DE-0528CC13E479}"/>
          </ac:spMkLst>
        </pc:spChg>
        <pc:spChg chg="mod">
          <ac:chgData name="Crausbay, Shelley - FS, FORT COLLINS, CO" userId="63543c2d-0854-4722-9798-ce1fe440c7d9" providerId="ADAL" clId="{F8CBB268-C12B-4CA0-AE21-D5F5A5880AC4}" dt="2022-10-17T04:15:20.130" v="1141"/>
          <ac:spMkLst>
            <pc:docMk/>
            <pc:sldMk cId="49988612" sldId="266"/>
            <ac:spMk id="66" creationId="{191BAA53-0CD7-44FB-9C2C-1D1158A654DF}"/>
          </ac:spMkLst>
        </pc:spChg>
        <pc:spChg chg="mod">
          <ac:chgData name="Crausbay, Shelley - FS, FORT COLLINS, CO" userId="63543c2d-0854-4722-9798-ce1fe440c7d9" providerId="ADAL" clId="{F8CBB268-C12B-4CA0-AE21-D5F5A5880AC4}" dt="2022-10-17T04:15:25.157" v="1142" actId="20577"/>
          <ac:spMkLst>
            <pc:docMk/>
            <pc:sldMk cId="49988612" sldId="266"/>
            <ac:spMk id="171" creationId="{00000000-0000-0000-0000-000000000000}"/>
          </ac:spMkLst>
        </pc:spChg>
        <pc:grpChg chg="add mod">
          <ac:chgData name="Crausbay, Shelley - FS, FORT COLLINS, CO" userId="63543c2d-0854-4722-9798-ce1fe440c7d9" providerId="ADAL" clId="{F8CBB268-C12B-4CA0-AE21-D5F5A5880AC4}" dt="2022-10-17T04:15:20.130" v="1141"/>
          <ac:grpSpMkLst>
            <pc:docMk/>
            <pc:sldMk cId="49988612" sldId="266"/>
            <ac:grpSpMk id="35" creationId="{F01992D1-565C-49AF-A944-A39A90A60860}"/>
          </ac:grpSpMkLst>
        </pc:grpChg>
        <pc:grpChg chg="del">
          <ac:chgData name="Crausbay, Shelley - FS, FORT COLLINS, CO" userId="63543c2d-0854-4722-9798-ce1fe440c7d9" providerId="ADAL" clId="{F8CBB268-C12B-4CA0-AE21-D5F5A5880AC4}" dt="2022-10-17T04:15:18.930" v="1140" actId="478"/>
          <ac:grpSpMkLst>
            <pc:docMk/>
            <pc:sldMk cId="49988612" sldId="266"/>
            <ac:grpSpMk id="175" creationId="{00000000-0000-0000-0000-000000000000}"/>
          </ac:grpSpMkLst>
        </pc:grpChg>
        <pc:picChg chg="mod">
          <ac:chgData name="Crausbay, Shelley - FS, FORT COLLINS, CO" userId="63543c2d-0854-4722-9798-ce1fe440c7d9" providerId="ADAL" clId="{F8CBB268-C12B-4CA0-AE21-D5F5A5880AC4}" dt="2022-10-17T04:15:20.130" v="1141"/>
          <ac:picMkLst>
            <pc:docMk/>
            <pc:sldMk cId="49988612" sldId="266"/>
            <ac:picMk id="36" creationId="{70604020-6262-47FC-942B-2C026ED1535B}"/>
          </ac:picMkLst>
        </pc:picChg>
      </pc:sldChg>
      <pc:sldChg chg="addSp delSp modSp mod ord modAnim">
        <pc:chgData name="Crausbay, Shelley - FS, FORT COLLINS, CO" userId="63543c2d-0854-4722-9798-ce1fe440c7d9" providerId="ADAL" clId="{F8CBB268-C12B-4CA0-AE21-D5F5A5880AC4}" dt="2022-10-20T04:04:02.613" v="3300" actId="552"/>
        <pc:sldMkLst>
          <pc:docMk/>
          <pc:sldMk cId="0" sldId="268"/>
        </pc:sldMkLst>
        <pc:spChg chg="add del">
          <ac:chgData name="Crausbay, Shelley - FS, FORT COLLINS, CO" userId="63543c2d-0854-4722-9798-ce1fe440c7d9" providerId="ADAL" clId="{F8CBB268-C12B-4CA0-AE21-D5F5A5880AC4}" dt="2022-10-16T16:47:43.636" v="379" actId="22"/>
          <ac:spMkLst>
            <pc:docMk/>
            <pc:sldMk cId="0" sldId="268"/>
            <ac:spMk id="37" creationId="{1C9842D1-7CE5-4D69-91E8-0436EB9E4ACE}"/>
          </ac:spMkLst>
        </pc:spChg>
        <pc:grpChg chg="del">
          <ac:chgData name="Crausbay, Shelley - FS, FORT COLLINS, CO" userId="63543c2d-0854-4722-9798-ce1fe440c7d9" providerId="ADAL" clId="{F8CBB268-C12B-4CA0-AE21-D5F5A5880AC4}" dt="2022-10-17T04:15:55.193" v="1143" actId="478"/>
          <ac:grpSpMkLst>
            <pc:docMk/>
            <pc:sldMk cId="0" sldId="268"/>
            <ac:grpSpMk id="226" creationId="{00000000-0000-0000-0000-000000000000}"/>
          </ac:grpSpMkLst>
        </pc:grpChg>
        <pc:picChg chg="add mod modCrop">
          <ac:chgData name="Crausbay, Shelley - FS, FORT COLLINS, CO" userId="63543c2d-0854-4722-9798-ce1fe440c7d9" providerId="ADAL" clId="{F8CBB268-C12B-4CA0-AE21-D5F5A5880AC4}" dt="2022-10-20T04:04:02.613" v="3300" actId="552"/>
          <ac:picMkLst>
            <pc:docMk/>
            <pc:sldMk cId="0" sldId="268"/>
            <ac:picMk id="4" creationId="{055AF765-9D2F-4876-87F7-86399E171783}"/>
          </ac:picMkLst>
        </pc:picChg>
        <pc:picChg chg="mod modCrop">
          <ac:chgData name="Crausbay, Shelley - FS, FORT COLLINS, CO" userId="63543c2d-0854-4722-9798-ce1fe440c7d9" providerId="ADAL" clId="{F8CBB268-C12B-4CA0-AE21-D5F5A5880AC4}" dt="2022-10-20T04:04:02.613" v="3300" actId="552"/>
          <ac:picMkLst>
            <pc:docMk/>
            <pc:sldMk cId="0" sldId="268"/>
            <ac:picMk id="221" creationId="{00000000-0000-0000-0000-000000000000}"/>
          </ac:picMkLst>
        </pc:picChg>
      </pc:sldChg>
      <pc:sldChg chg="addSp modSp mod modAnim">
        <pc:chgData name="Crausbay, Shelley - FS, FORT COLLINS, CO" userId="63543c2d-0854-4722-9798-ce1fe440c7d9" providerId="ADAL" clId="{F8CBB268-C12B-4CA0-AE21-D5F5A5880AC4}" dt="2022-10-20T03:39:58.118" v="3218"/>
        <pc:sldMkLst>
          <pc:docMk/>
          <pc:sldMk cId="0" sldId="270"/>
        </pc:sldMkLst>
        <pc:picChg chg="add mod modCrop">
          <ac:chgData name="Crausbay, Shelley - FS, FORT COLLINS, CO" userId="63543c2d-0854-4722-9798-ce1fe440c7d9" providerId="ADAL" clId="{F8CBB268-C12B-4CA0-AE21-D5F5A5880AC4}" dt="2022-10-20T03:39:37.755" v="3215" actId="1037"/>
          <ac:picMkLst>
            <pc:docMk/>
            <pc:sldMk cId="0" sldId="270"/>
            <ac:picMk id="7" creationId="{796E0A36-07E4-4E73-A9A7-B4A9F40BB900}"/>
          </ac:picMkLst>
        </pc:picChg>
        <pc:picChg chg="mod modCrop">
          <ac:chgData name="Crausbay, Shelley - FS, FORT COLLINS, CO" userId="63543c2d-0854-4722-9798-ce1fe440c7d9" providerId="ADAL" clId="{F8CBB268-C12B-4CA0-AE21-D5F5A5880AC4}" dt="2022-10-20T03:39:44.640" v="3216" actId="732"/>
          <ac:picMkLst>
            <pc:docMk/>
            <pc:sldMk cId="0" sldId="270"/>
            <ac:picMk id="272" creationId="{00000000-0000-0000-0000-000000000000}"/>
          </ac:picMkLst>
        </pc:picChg>
      </pc:sldChg>
      <pc:sldChg chg="addSp modSp mod modAnim">
        <pc:chgData name="Crausbay, Shelley - FS, FORT COLLINS, CO" userId="63543c2d-0854-4722-9798-ce1fe440c7d9" providerId="ADAL" clId="{F8CBB268-C12B-4CA0-AE21-D5F5A5880AC4}" dt="2022-10-20T03:41:13.591" v="3245"/>
        <pc:sldMkLst>
          <pc:docMk/>
          <pc:sldMk cId="0" sldId="271"/>
        </pc:sldMkLst>
        <pc:picChg chg="add mod modCrop">
          <ac:chgData name="Crausbay, Shelley - FS, FORT COLLINS, CO" userId="63543c2d-0854-4722-9798-ce1fe440c7d9" providerId="ADAL" clId="{F8CBB268-C12B-4CA0-AE21-D5F5A5880AC4}" dt="2022-10-20T03:41:05.743" v="3243" actId="1036"/>
          <ac:picMkLst>
            <pc:docMk/>
            <pc:sldMk cId="0" sldId="271"/>
            <ac:picMk id="8" creationId="{A3C87474-F62A-4FE4-8CEE-4F9C1504FFD0}"/>
          </ac:picMkLst>
        </pc:picChg>
        <pc:picChg chg="mod modCrop">
          <ac:chgData name="Crausbay, Shelley - FS, FORT COLLINS, CO" userId="63543c2d-0854-4722-9798-ce1fe440c7d9" providerId="ADAL" clId="{F8CBB268-C12B-4CA0-AE21-D5F5A5880AC4}" dt="2022-10-20T03:40:58.361" v="3221" actId="732"/>
          <ac:picMkLst>
            <pc:docMk/>
            <pc:sldMk cId="0" sldId="271"/>
            <ac:picMk id="285" creationId="{00000000-0000-0000-0000-000000000000}"/>
          </ac:picMkLst>
        </pc:picChg>
      </pc:sldChg>
      <pc:sldChg chg="addSp delSp modSp del mod">
        <pc:chgData name="Crausbay, Shelley - FS, FORT COLLINS, CO" userId="63543c2d-0854-4722-9798-ce1fe440c7d9" providerId="ADAL" clId="{F8CBB268-C12B-4CA0-AE21-D5F5A5880AC4}" dt="2022-10-20T04:22:48.895" v="3309" actId="47"/>
        <pc:sldMkLst>
          <pc:docMk/>
          <pc:sldMk cId="53263154" sldId="272"/>
        </pc:sldMkLst>
        <pc:spChg chg="mod">
          <ac:chgData name="Crausbay, Shelley - FS, FORT COLLINS, CO" userId="63543c2d-0854-4722-9798-ce1fe440c7d9" providerId="ADAL" clId="{F8CBB268-C12B-4CA0-AE21-D5F5A5880AC4}" dt="2022-10-17T03:11:18.020" v="1086"/>
          <ac:spMkLst>
            <pc:docMk/>
            <pc:sldMk cId="53263154" sldId="272"/>
            <ac:spMk id="37" creationId="{3BEF1F5B-C2DB-4C86-90BB-CEBB5DEA5F22}"/>
          </ac:spMkLst>
        </pc:spChg>
        <pc:spChg chg="mod">
          <ac:chgData name="Crausbay, Shelley - FS, FORT COLLINS, CO" userId="63543c2d-0854-4722-9798-ce1fe440c7d9" providerId="ADAL" clId="{F8CBB268-C12B-4CA0-AE21-D5F5A5880AC4}" dt="2022-10-17T03:11:18.020" v="1086"/>
          <ac:spMkLst>
            <pc:docMk/>
            <pc:sldMk cId="53263154" sldId="272"/>
            <ac:spMk id="38" creationId="{514B9BAA-7FA8-477F-B4E0-B4DC3B826064}"/>
          </ac:spMkLst>
        </pc:spChg>
        <pc:spChg chg="mod">
          <ac:chgData name="Crausbay, Shelley - FS, FORT COLLINS, CO" userId="63543c2d-0854-4722-9798-ce1fe440c7d9" providerId="ADAL" clId="{F8CBB268-C12B-4CA0-AE21-D5F5A5880AC4}" dt="2022-10-17T03:11:18.020" v="1086"/>
          <ac:spMkLst>
            <pc:docMk/>
            <pc:sldMk cId="53263154" sldId="272"/>
            <ac:spMk id="39" creationId="{B097D8C0-A053-4A94-911C-C52A0A6125C9}"/>
          </ac:spMkLst>
        </pc:spChg>
        <pc:spChg chg="mod">
          <ac:chgData name="Crausbay, Shelley - FS, FORT COLLINS, CO" userId="63543c2d-0854-4722-9798-ce1fe440c7d9" providerId="ADAL" clId="{F8CBB268-C12B-4CA0-AE21-D5F5A5880AC4}" dt="2022-10-17T03:11:18.020" v="1086"/>
          <ac:spMkLst>
            <pc:docMk/>
            <pc:sldMk cId="53263154" sldId="272"/>
            <ac:spMk id="40" creationId="{07C455F7-D3D2-4D62-A0E0-9368F2C467A8}"/>
          </ac:spMkLst>
        </pc:spChg>
        <pc:spChg chg="mod">
          <ac:chgData name="Crausbay, Shelley - FS, FORT COLLINS, CO" userId="63543c2d-0854-4722-9798-ce1fe440c7d9" providerId="ADAL" clId="{F8CBB268-C12B-4CA0-AE21-D5F5A5880AC4}" dt="2022-10-17T03:11:18.020" v="1086"/>
          <ac:spMkLst>
            <pc:docMk/>
            <pc:sldMk cId="53263154" sldId="272"/>
            <ac:spMk id="41" creationId="{E318EDD8-C33F-47EE-8FD9-F338B10E4C3C}"/>
          </ac:spMkLst>
        </pc:spChg>
        <pc:spChg chg="mod">
          <ac:chgData name="Crausbay, Shelley - FS, FORT COLLINS, CO" userId="63543c2d-0854-4722-9798-ce1fe440c7d9" providerId="ADAL" clId="{F8CBB268-C12B-4CA0-AE21-D5F5A5880AC4}" dt="2022-10-17T03:11:18.020" v="1086"/>
          <ac:spMkLst>
            <pc:docMk/>
            <pc:sldMk cId="53263154" sldId="272"/>
            <ac:spMk id="42" creationId="{5C8EB2C7-4830-4407-BAE0-7DE5AA6B8FC7}"/>
          </ac:spMkLst>
        </pc:spChg>
        <pc:spChg chg="mod">
          <ac:chgData name="Crausbay, Shelley - FS, FORT COLLINS, CO" userId="63543c2d-0854-4722-9798-ce1fe440c7d9" providerId="ADAL" clId="{F8CBB268-C12B-4CA0-AE21-D5F5A5880AC4}" dt="2022-10-17T03:11:18.020" v="1086"/>
          <ac:spMkLst>
            <pc:docMk/>
            <pc:sldMk cId="53263154" sldId="272"/>
            <ac:spMk id="43" creationId="{D06C1F06-3E0C-4662-A489-26C953483E0A}"/>
          </ac:spMkLst>
        </pc:spChg>
        <pc:spChg chg="mod">
          <ac:chgData name="Crausbay, Shelley - FS, FORT COLLINS, CO" userId="63543c2d-0854-4722-9798-ce1fe440c7d9" providerId="ADAL" clId="{F8CBB268-C12B-4CA0-AE21-D5F5A5880AC4}" dt="2022-10-17T03:11:18.020" v="1086"/>
          <ac:spMkLst>
            <pc:docMk/>
            <pc:sldMk cId="53263154" sldId="272"/>
            <ac:spMk id="44" creationId="{777E04FD-5D46-40EC-9360-318290A560FD}"/>
          </ac:spMkLst>
        </pc:spChg>
        <pc:spChg chg="mod">
          <ac:chgData name="Crausbay, Shelley - FS, FORT COLLINS, CO" userId="63543c2d-0854-4722-9798-ce1fe440c7d9" providerId="ADAL" clId="{F8CBB268-C12B-4CA0-AE21-D5F5A5880AC4}" dt="2022-10-17T03:11:18.020" v="1086"/>
          <ac:spMkLst>
            <pc:docMk/>
            <pc:sldMk cId="53263154" sldId="272"/>
            <ac:spMk id="45" creationId="{AF5A29F0-12F2-4B8F-80F5-552036AEB637}"/>
          </ac:spMkLst>
        </pc:spChg>
        <pc:spChg chg="mod">
          <ac:chgData name="Crausbay, Shelley - FS, FORT COLLINS, CO" userId="63543c2d-0854-4722-9798-ce1fe440c7d9" providerId="ADAL" clId="{F8CBB268-C12B-4CA0-AE21-D5F5A5880AC4}" dt="2022-10-17T03:11:18.020" v="1086"/>
          <ac:spMkLst>
            <pc:docMk/>
            <pc:sldMk cId="53263154" sldId="272"/>
            <ac:spMk id="46" creationId="{D4A9EA77-2231-4CF3-B7E7-4135AD51D8E4}"/>
          </ac:spMkLst>
        </pc:spChg>
        <pc:spChg chg="mod">
          <ac:chgData name="Crausbay, Shelley - FS, FORT COLLINS, CO" userId="63543c2d-0854-4722-9798-ce1fe440c7d9" providerId="ADAL" clId="{F8CBB268-C12B-4CA0-AE21-D5F5A5880AC4}" dt="2022-10-17T03:11:18.020" v="1086"/>
          <ac:spMkLst>
            <pc:docMk/>
            <pc:sldMk cId="53263154" sldId="272"/>
            <ac:spMk id="47" creationId="{0BED7642-7580-4A2C-B09E-EDC84A5F1509}"/>
          </ac:spMkLst>
        </pc:spChg>
        <pc:spChg chg="mod">
          <ac:chgData name="Crausbay, Shelley - FS, FORT COLLINS, CO" userId="63543c2d-0854-4722-9798-ce1fe440c7d9" providerId="ADAL" clId="{F8CBB268-C12B-4CA0-AE21-D5F5A5880AC4}" dt="2022-10-17T03:11:18.020" v="1086"/>
          <ac:spMkLst>
            <pc:docMk/>
            <pc:sldMk cId="53263154" sldId="272"/>
            <ac:spMk id="48" creationId="{EF22D1C0-7B3A-4C1E-A499-DBD96807BD03}"/>
          </ac:spMkLst>
        </pc:spChg>
        <pc:spChg chg="mod">
          <ac:chgData name="Crausbay, Shelley - FS, FORT COLLINS, CO" userId="63543c2d-0854-4722-9798-ce1fe440c7d9" providerId="ADAL" clId="{F8CBB268-C12B-4CA0-AE21-D5F5A5880AC4}" dt="2022-10-17T03:11:18.020" v="1086"/>
          <ac:spMkLst>
            <pc:docMk/>
            <pc:sldMk cId="53263154" sldId="272"/>
            <ac:spMk id="49" creationId="{E9BF2494-267C-4EE6-A314-6D3AA5EA013F}"/>
          </ac:spMkLst>
        </pc:spChg>
        <pc:spChg chg="mod">
          <ac:chgData name="Crausbay, Shelley - FS, FORT COLLINS, CO" userId="63543c2d-0854-4722-9798-ce1fe440c7d9" providerId="ADAL" clId="{F8CBB268-C12B-4CA0-AE21-D5F5A5880AC4}" dt="2022-10-17T03:11:18.020" v="1086"/>
          <ac:spMkLst>
            <pc:docMk/>
            <pc:sldMk cId="53263154" sldId="272"/>
            <ac:spMk id="50" creationId="{A1360CA0-316E-4EAE-A30D-4E97D67E0213}"/>
          </ac:spMkLst>
        </pc:spChg>
        <pc:spChg chg="mod">
          <ac:chgData name="Crausbay, Shelley - FS, FORT COLLINS, CO" userId="63543c2d-0854-4722-9798-ce1fe440c7d9" providerId="ADAL" clId="{F8CBB268-C12B-4CA0-AE21-D5F5A5880AC4}" dt="2022-10-17T03:11:18.020" v="1086"/>
          <ac:spMkLst>
            <pc:docMk/>
            <pc:sldMk cId="53263154" sldId="272"/>
            <ac:spMk id="51" creationId="{2092142A-A3B5-417C-A077-1C6B24431BBF}"/>
          </ac:spMkLst>
        </pc:spChg>
        <pc:spChg chg="mod">
          <ac:chgData name="Crausbay, Shelley - FS, FORT COLLINS, CO" userId="63543c2d-0854-4722-9798-ce1fe440c7d9" providerId="ADAL" clId="{F8CBB268-C12B-4CA0-AE21-D5F5A5880AC4}" dt="2022-10-17T03:11:18.020" v="1086"/>
          <ac:spMkLst>
            <pc:docMk/>
            <pc:sldMk cId="53263154" sldId="272"/>
            <ac:spMk id="52" creationId="{3449DD84-723C-40DD-95D0-00CFB821B01E}"/>
          </ac:spMkLst>
        </pc:spChg>
        <pc:spChg chg="mod">
          <ac:chgData name="Crausbay, Shelley - FS, FORT COLLINS, CO" userId="63543c2d-0854-4722-9798-ce1fe440c7d9" providerId="ADAL" clId="{F8CBB268-C12B-4CA0-AE21-D5F5A5880AC4}" dt="2022-10-17T03:11:18.020" v="1086"/>
          <ac:spMkLst>
            <pc:docMk/>
            <pc:sldMk cId="53263154" sldId="272"/>
            <ac:spMk id="53" creationId="{FF8C9F95-FEFF-470F-B5F3-A364397AAA2E}"/>
          </ac:spMkLst>
        </pc:spChg>
        <pc:spChg chg="mod">
          <ac:chgData name="Crausbay, Shelley - FS, FORT COLLINS, CO" userId="63543c2d-0854-4722-9798-ce1fe440c7d9" providerId="ADAL" clId="{F8CBB268-C12B-4CA0-AE21-D5F5A5880AC4}" dt="2022-10-17T03:11:18.020" v="1086"/>
          <ac:spMkLst>
            <pc:docMk/>
            <pc:sldMk cId="53263154" sldId="272"/>
            <ac:spMk id="54" creationId="{2BAD8CC5-FC10-48DC-92BD-440717F8FD8A}"/>
          </ac:spMkLst>
        </pc:spChg>
        <pc:spChg chg="mod">
          <ac:chgData name="Crausbay, Shelley - FS, FORT COLLINS, CO" userId="63543c2d-0854-4722-9798-ce1fe440c7d9" providerId="ADAL" clId="{F8CBB268-C12B-4CA0-AE21-D5F5A5880AC4}" dt="2022-10-17T03:11:18.020" v="1086"/>
          <ac:spMkLst>
            <pc:docMk/>
            <pc:sldMk cId="53263154" sldId="272"/>
            <ac:spMk id="55" creationId="{D0A9C8E4-2E6C-4D3D-8645-75F18B9CAAE1}"/>
          </ac:spMkLst>
        </pc:spChg>
        <pc:spChg chg="mod">
          <ac:chgData name="Crausbay, Shelley - FS, FORT COLLINS, CO" userId="63543c2d-0854-4722-9798-ce1fe440c7d9" providerId="ADAL" clId="{F8CBB268-C12B-4CA0-AE21-D5F5A5880AC4}" dt="2022-10-17T03:11:18.020" v="1086"/>
          <ac:spMkLst>
            <pc:docMk/>
            <pc:sldMk cId="53263154" sldId="272"/>
            <ac:spMk id="56" creationId="{F744A7E6-BA58-4DBA-B089-0641838E8956}"/>
          </ac:spMkLst>
        </pc:spChg>
        <pc:spChg chg="mod">
          <ac:chgData name="Crausbay, Shelley - FS, FORT COLLINS, CO" userId="63543c2d-0854-4722-9798-ce1fe440c7d9" providerId="ADAL" clId="{F8CBB268-C12B-4CA0-AE21-D5F5A5880AC4}" dt="2022-10-17T03:11:18.020" v="1086"/>
          <ac:spMkLst>
            <pc:docMk/>
            <pc:sldMk cId="53263154" sldId="272"/>
            <ac:spMk id="57" creationId="{FAC562E0-DE7C-46DC-95D9-41F734EAAB10}"/>
          </ac:spMkLst>
        </pc:spChg>
        <pc:spChg chg="mod">
          <ac:chgData name="Crausbay, Shelley - FS, FORT COLLINS, CO" userId="63543c2d-0854-4722-9798-ce1fe440c7d9" providerId="ADAL" clId="{F8CBB268-C12B-4CA0-AE21-D5F5A5880AC4}" dt="2022-10-17T03:11:18.020" v="1086"/>
          <ac:spMkLst>
            <pc:docMk/>
            <pc:sldMk cId="53263154" sldId="272"/>
            <ac:spMk id="58" creationId="{682BEC3E-BBCD-438A-95E9-AA607DF7D15B}"/>
          </ac:spMkLst>
        </pc:spChg>
        <pc:spChg chg="mod">
          <ac:chgData name="Crausbay, Shelley - FS, FORT COLLINS, CO" userId="63543c2d-0854-4722-9798-ce1fe440c7d9" providerId="ADAL" clId="{F8CBB268-C12B-4CA0-AE21-D5F5A5880AC4}" dt="2022-10-17T03:11:18.020" v="1086"/>
          <ac:spMkLst>
            <pc:docMk/>
            <pc:sldMk cId="53263154" sldId="272"/>
            <ac:spMk id="59" creationId="{D782DC85-38E2-48AD-9964-A607A3B6D1D7}"/>
          </ac:spMkLst>
        </pc:spChg>
        <pc:spChg chg="mod">
          <ac:chgData name="Crausbay, Shelley - FS, FORT COLLINS, CO" userId="63543c2d-0854-4722-9798-ce1fe440c7d9" providerId="ADAL" clId="{F8CBB268-C12B-4CA0-AE21-D5F5A5880AC4}" dt="2022-10-17T03:11:18.020" v="1086"/>
          <ac:spMkLst>
            <pc:docMk/>
            <pc:sldMk cId="53263154" sldId="272"/>
            <ac:spMk id="60" creationId="{C0CEE7FB-D758-469E-8997-EF10DDBE1D67}"/>
          </ac:spMkLst>
        </pc:spChg>
        <pc:spChg chg="mod">
          <ac:chgData name="Crausbay, Shelley - FS, FORT COLLINS, CO" userId="63543c2d-0854-4722-9798-ce1fe440c7d9" providerId="ADAL" clId="{F8CBB268-C12B-4CA0-AE21-D5F5A5880AC4}" dt="2022-10-17T03:11:18.020" v="1086"/>
          <ac:spMkLst>
            <pc:docMk/>
            <pc:sldMk cId="53263154" sldId="272"/>
            <ac:spMk id="61" creationId="{26C639EB-B341-4A2C-AB94-23E7C799BD06}"/>
          </ac:spMkLst>
        </pc:spChg>
        <pc:spChg chg="mod">
          <ac:chgData name="Crausbay, Shelley - FS, FORT COLLINS, CO" userId="63543c2d-0854-4722-9798-ce1fe440c7d9" providerId="ADAL" clId="{F8CBB268-C12B-4CA0-AE21-D5F5A5880AC4}" dt="2022-10-17T03:11:18.020" v="1086"/>
          <ac:spMkLst>
            <pc:docMk/>
            <pc:sldMk cId="53263154" sldId="272"/>
            <ac:spMk id="62" creationId="{E4917702-A6C8-4123-B33A-E566E0EA7237}"/>
          </ac:spMkLst>
        </pc:spChg>
        <pc:spChg chg="mod">
          <ac:chgData name="Crausbay, Shelley - FS, FORT COLLINS, CO" userId="63543c2d-0854-4722-9798-ce1fe440c7d9" providerId="ADAL" clId="{F8CBB268-C12B-4CA0-AE21-D5F5A5880AC4}" dt="2022-10-17T03:11:18.020" v="1086"/>
          <ac:spMkLst>
            <pc:docMk/>
            <pc:sldMk cId="53263154" sldId="272"/>
            <ac:spMk id="63" creationId="{71D98CA6-90AB-4F59-AD20-A1699C8A636A}"/>
          </ac:spMkLst>
        </pc:spChg>
        <pc:spChg chg="mod">
          <ac:chgData name="Crausbay, Shelley - FS, FORT COLLINS, CO" userId="63543c2d-0854-4722-9798-ce1fe440c7d9" providerId="ADAL" clId="{F8CBB268-C12B-4CA0-AE21-D5F5A5880AC4}" dt="2022-10-17T03:11:18.020" v="1086"/>
          <ac:spMkLst>
            <pc:docMk/>
            <pc:sldMk cId="53263154" sldId="272"/>
            <ac:spMk id="64" creationId="{B6E47C12-79C2-461B-83DC-AB6651C12243}"/>
          </ac:spMkLst>
        </pc:spChg>
        <pc:spChg chg="mod">
          <ac:chgData name="Crausbay, Shelley - FS, FORT COLLINS, CO" userId="63543c2d-0854-4722-9798-ce1fe440c7d9" providerId="ADAL" clId="{F8CBB268-C12B-4CA0-AE21-D5F5A5880AC4}" dt="2022-10-17T03:11:18.020" v="1086"/>
          <ac:spMkLst>
            <pc:docMk/>
            <pc:sldMk cId="53263154" sldId="272"/>
            <ac:spMk id="65" creationId="{E2575AA8-67FE-4C38-89E0-5A6788049EDB}"/>
          </ac:spMkLst>
        </pc:spChg>
        <pc:spChg chg="mod">
          <ac:chgData name="Crausbay, Shelley - FS, FORT COLLINS, CO" userId="63543c2d-0854-4722-9798-ce1fe440c7d9" providerId="ADAL" clId="{F8CBB268-C12B-4CA0-AE21-D5F5A5880AC4}" dt="2022-10-17T03:11:18.020" v="1086"/>
          <ac:spMkLst>
            <pc:docMk/>
            <pc:sldMk cId="53263154" sldId="272"/>
            <ac:spMk id="66" creationId="{A2ABC1D7-3624-4C73-B7DB-6B12A1D59594}"/>
          </ac:spMkLst>
        </pc:spChg>
        <pc:grpChg chg="add mod">
          <ac:chgData name="Crausbay, Shelley - FS, FORT COLLINS, CO" userId="63543c2d-0854-4722-9798-ce1fe440c7d9" providerId="ADAL" clId="{F8CBB268-C12B-4CA0-AE21-D5F5A5880AC4}" dt="2022-10-17T03:11:18.020" v="1086"/>
          <ac:grpSpMkLst>
            <pc:docMk/>
            <pc:sldMk cId="53263154" sldId="272"/>
            <ac:grpSpMk id="35" creationId="{AAF06B60-AF29-4502-AD9E-59277206E44D}"/>
          </ac:grpSpMkLst>
        </pc:grpChg>
        <pc:grpChg chg="del">
          <ac:chgData name="Crausbay, Shelley - FS, FORT COLLINS, CO" userId="63543c2d-0854-4722-9798-ce1fe440c7d9" providerId="ADAL" clId="{F8CBB268-C12B-4CA0-AE21-D5F5A5880AC4}" dt="2022-10-17T03:11:16.696" v="1085" actId="478"/>
          <ac:grpSpMkLst>
            <pc:docMk/>
            <pc:sldMk cId="53263154" sldId="272"/>
            <ac:grpSpMk id="300" creationId="{00000000-0000-0000-0000-000000000000}"/>
          </ac:grpSpMkLst>
        </pc:grpChg>
        <pc:picChg chg="mod">
          <ac:chgData name="Crausbay, Shelley - FS, FORT COLLINS, CO" userId="63543c2d-0854-4722-9798-ce1fe440c7d9" providerId="ADAL" clId="{F8CBB268-C12B-4CA0-AE21-D5F5A5880AC4}" dt="2022-10-17T03:11:18.020" v="1086"/>
          <ac:picMkLst>
            <pc:docMk/>
            <pc:sldMk cId="53263154" sldId="272"/>
            <ac:picMk id="36" creationId="{C8C8FB09-3A25-4F86-BCC5-D95BC192C340}"/>
          </ac:picMkLst>
        </pc:picChg>
      </pc:sldChg>
      <pc:sldChg chg="addSp modSp mod">
        <pc:chgData name="Crausbay, Shelley - FS, FORT COLLINS, CO" userId="63543c2d-0854-4722-9798-ce1fe440c7d9" providerId="ADAL" clId="{F8CBB268-C12B-4CA0-AE21-D5F5A5880AC4}" dt="2022-10-20T15:34:27.375" v="3536" actId="1038"/>
        <pc:sldMkLst>
          <pc:docMk/>
          <pc:sldMk cId="0" sldId="275"/>
        </pc:sldMkLst>
        <pc:spChg chg="add mod">
          <ac:chgData name="Crausbay, Shelley - FS, FORT COLLINS, CO" userId="63543c2d-0854-4722-9798-ce1fe440c7d9" providerId="ADAL" clId="{F8CBB268-C12B-4CA0-AE21-D5F5A5880AC4}" dt="2022-10-20T15:34:14.593" v="3520" actId="1076"/>
          <ac:spMkLst>
            <pc:docMk/>
            <pc:sldMk cId="0" sldId="275"/>
            <ac:spMk id="2" creationId="{E7D27A24-EF4F-4DE0-9EB2-AFEC86D0A682}"/>
          </ac:spMkLst>
        </pc:spChg>
        <pc:spChg chg="add mod">
          <ac:chgData name="Crausbay, Shelley - FS, FORT COLLINS, CO" userId="63543c2d-0854-4722-9798-ce1fe440c7d9" providerId="ADAL" clId="{F8CBB268-C12B-4CA0-AE21-D5F5A5880AC4}" dt="2022-10-20T15:34:27.375" v="3536" actId="1038"/>
          <ac:spMkLst>
            <pc:docMk/>
            <pc:sldMk cId="0" sldId="275"/>
            <ac:spMk id="7" creationId="{B2D03973-C70D-4C9B-8CA1-DA5B63DB2473}"/>
          </ac:spMkLst>
        </pc:spChg>
      </pc:sldChg>
      <pc:sldChg chg="addSp delSp modSp del mod">
        <pc:chgData name="Crausbay, Shelley - FS, FORT COLLINS, CO" userId="63543c2d-0854-4722-9798-ce1fe440c7d9" providerId="ADAL" clId="{F8CBB268-C12B-4CA0-AE21-D5F5A5880AC4}" dt="2022-10-20T04:22:48.895" v="3309" actId="47"/>
        <pc:sldMkLst>
          <pc:docMk/>
          <pc:sldMk cId="2495319606" sldId="277"/>
        </pc:sldMkLst>
        <pc:spChg chg="mod">
          <ac:chgData name="Crausbay, Shelley - FS, FORT COLLINS, CO" userId="63543c2d-0854-4722-9798-ce1fe440c7d9" providerId="ADAL" clId="{F8CBB268-C12B-4CA0-AE21-D5F5A5880AC4}" dt="2022-10-17T03:11:22.923" v="1088"/>
          <ac:spMkLst>
            <pc:docMk/>
            <pc:sldMk cId="2495319606" sldId="277"/>
            <ac:spMk id="37" creationId="{ADCA830D-58BA-4D89-B1DE-90B9AF559D11}"/>
          </ac:spMkLst>
        </pc:spChg>
        <pc:spChg chg="mod">
          <ac:chgData name="Crausbay, Shelley - FS, FORT COLLINS, CO" userId="63543c2d-0854-4722-9798-ce1fe440c7d9" providerId="ADAL" clId="{F8CBB268-C12B-4CA0-AE21-D5F5A5880AC4}" dt="2022-10-17T03:11:22.923" v="1088"/>
          <ac:spMkLst>
            <pc:docMk/>
            <pc:sldMk cId="2495319606" sldId="277"/>
            <ac:spMk id="38" creationId="{2C863468-B8AB-4942-A835-1263DF3186E3}"/>
          </ac:spMkLst>
        </pc:spChg>
        <pc:spChg chg="mod">
          <ac:chgData name="Crausbay, Shelley - FS, FORT COLLINS, CO" userId="63543c2d-0854-4722-9798-ce1fe440c7d9" providerId="ADAL" clId="{F8CBB268-C12B-4CA0-AE21-D5F5A5880AC4}" dt="2022-10-17T03:11:22.923" v="1088"/>
          <ac:spMkLst>
            <pc:docMk/>
            <pc:sldMk cId="2495319606" sldId="277"/>
            <ac:spMk id="39" creationId="{FC7424D7-418A-470C-880C-41CFF292E65D}"/>
          </ac:spMkLst>
        </pc:spChg>
        <pc:spChg chg="mod">
          <ac:chgData name="Crausbay, Shelley - FS, FORT COLLINS, CO" userId="63543c2d-0854-4722-9798-ce1fe440c7d9" providerId="ADAL" clId="{F8CBB268-C12B-4CA0-AE21-D5F5A5880AC4}" dt="2022-10-17T03:11:22.923" v="1088"/>
          <ac:spMkLst>
            <pc:docMk/>
            <pc:sldMk cId="2495319606" sldId="277"/>
            <ac:spMk id="40" creationId="{3D8C82F3-EEA3-49A5-A3E1-EB8A398A39BA}"/>
          </ac:spMkLst>
        </pc:spChg>
        <pc:spChg chg="mod">
          <ac:chgData name="Crausbay, Shelley - FS, FORT COLLINS, CO" userId="63543c2d-0854-4722-9798-ce1fe440c7d9" providerId="ADAL" clId="{F8CBB268-C12B-4CA0-AE21-D5F5A5880AC4}" dt="2022-10-17T03:11:22.923" v="1088"/>
          <ac:spMkLst>
            <pc:docMk/>
            <pc:sldMk cId="2495319606" sldId="277"/>
            <ac:spMk id="41" creationId="{6F12E4F9-8189-4C1D-AADF-41172BD3182B}"/>
          </ac:spMkLst>
        </pc:spChg>
        <pc:spChg chg="mod">
          <ac:chgData name="Crausbay, Shelley - FS, FORT COLLINS, CO" userId="63543c2d-0854-4722-9798-ce1fe440c7d9" providerId="ADAL" clId="{F8CBB268-C12B-4CA0-AE21-D5F5A5880AC4}" dt="2022-10-17T03:11:22.923" v="1088"/>
          <ac:spMkLst>
            <pc:docMk/>
            <pc:sldMk cId="2495319606" sldId="277"/>
            <ac:spMk id="42" creationId="{2990C142-41FC-4353-9943-A11870811D1E}"/>
          </ac:spMkLst>
        </pc:spChg>
        <pc:spChg chg="mod">
          <ac:chgData name="Crausbay, Shelley - FS, FORT COLLINS, CO" userId="63543c2d-0854-4722-9798-ce1fe440c7d9" providerId="ADAL" clId="{F8CBB268-C12B-4CA0-AE21-D5F5A5880AC4}" dt="2022-10-17T03:11:22.923" v="1088"/>
          <ac:spMkLst>
            <pc:docMk/>
            <pc:sldMk cId="2495319606" sldId="277"/>
            <ac:spMk id="43" creationId="{C1ECC57A-C19D-4733-B225-BB1F13AA2101}"/>
          </ac:spMkLst>
        </pc:spChg>
        <pc:spChg chg="mod">
          <ac:chgData name="Crausbay, Shelley - FS, FORT COLLINS, CO" userId="63543c2d-0854-4722-9798-ce1fe440c7d9" providerId="ADAL" clId="{F8CBB268-C12B-4CA0-AE21-D5F5A5880AC4}" dt="2022-10-17T03:11:22.923" v="1088"/>
          <ac:spMkLst>
            <pc:docMk/>
            <pc:sldMk cId="2495319606" sldId="277"/>
            <ac:spMk id="44" creationId="{D04066A1-E331-4DDF-88C3-8B4F348FCA38}"/>
          </ac:spMkLst>
        </pc:spChg>
        <pc:spChg chg="mod">
          <ac:chgData name="Crausbay, Shelley - FS, FORT COLLINS, CO" userId="63543c2d-0854-4722-9798-ce1fe440c7d9" providerId="ADAL" clId="{F8CBB268-C12B-4CA0-AE21-D5F5A5880AC4}" dt="2022-10-17T03:11:22.923" v="1088"/>
          <ac:spMkLst>
            <pc:docMk/>
            <pc:sldMk cId="2495319606" sldId="277"/>
            <ac:spMk id="45" creationId="{2AA0D4F3-4066-4B41-9BF8-DE0EEB903D33}"/>
          </ac:spMkLst>
        </pc:spChg>
        <pc:spChg chg="mod">
          <ac:chgData name="Crausbay, Shelley - FS, FORT COLLINS, CO" userId="63543c2d-0854-4722-9798-ce1fe440c7d9" providerId="ADAL" clId="{F8CBB268-C12B-4CA0-AE21-D5F5A5880AC4}" dt="2022-10-17T03:11:22.923" v="1088"/>
          <ac:spMkLst>
            <pc:docMk/>
            <pc:sldMk cId="2495319606" sldId="277"/>
            <ac:spMk id="46" creationId="{E8CB718D-B5B6-45DB-88EA-6E65AB67802B}"/>
          </ac:spMkLst>
        </pc:spChg>
        <pc:spChg chg="mod">
          <ac:chgData name="Crausbay, Shelley - FS, FORT COLLINS, CO" userId="63543c2d-0854-4722-9798-ce1fe440c7d9" providerId="ADAL" clId="{F8CBB268-C12B-4CA0-AE21-D5F5A5880AC4}" dt="2022-10-17T03:11:22.923" v="1088"/>
          <ac:spMkLst>
            <pc:docMk/>
            <pc:sldMk cId="2495319606" sldId="277"/>
            <ac:spMk id="47" creationId="{F70417AB-B9B8-47DC-972A-1DD38631BCA6}"/>
          </ac:spMkLst>
        </pc:spChg>
        <pc:spChg chg="mod">
          <ac:chgData name="Crausbay, Shelley - FS, FORT COLLINS, CO" userId="63543c2d-0854-4722-9798-ce1fe440c7d9" providerId="ADAL" clId="{F8CBB268-C12B-4CA0-AE21-D5F5A5880AC4}" dt="2022-10-17T03:11:22.923" v="1088"/>
          <ac:spMkLst>
            <pc:docMk/>
            <pc:sldMk cId="2495319606" sldId="277"/>
            <ac:spMk id="48" creationId="{707B15CC-20BA-493E-850A-84A5A4FBFC77}"/>
          </ac:spMkLst>
        </pc:spChg>
        <pc:spChg chg="mod">
          <ac:chgData name="Crausbay, Shelley - FS, FORT COLLINS, CO" userId="63543c2d-0854-4722-9798-ce1fe440c7d9" providerId="ADAL" clId="{F8CBB268-C12B-4CA0-AE21-D5F5A5880AC4}" dt="2022-10-17T03:11:22.923" v="1088"/>
          <ac:spMkLst>
            <pc:docMk/>
            <pc:sldMk cId="2495319606" sldId="277"/>
            <ac:spMk id="49" creationId="{EB793412-0BD8-4417-9485-44C2E1631448}"/>
          </ac:spMkLst>
        </pc:spChg>
        <pc:spChg chg="mod">
          <ac:chgData name="Crausbay, Shelley - FS, FORT COLLINS, CO" userId="63543c2d-0854-4722-9798-ce1fe440c7d9" providerId="ADAL" clId="{F8CBB268-C12B-4CA0-AE21-D5F5A5880AC4}" dt="2022-10-17T03:11:22.923" v="1088"/>
          <ac:spMkLst>
            <pc:docMk/>
            <pc:sldMk cId="2495319606" sldId="277"/>
            <ac:spMk id="50" creationId="{5C67DED8-4008-40C6-8A68-296522827A9A}"/>
          </ac:spMkLst>
        </pc:spChg>
        <pc:spChg chg="mod">
          <ac:chgData name="Crausbay, Shelley - FS, FORT COLLINS, CO" userId="63543c2d-0854-4722-9798-ce1fe440c7d9" providerId="ADAL" clId="{F8CBB268-C12B-4CA0-AE21-D5F5A5880AC4}" dt="2022-10-17T03:11:22.923" v="1088"/>
          <ac:spMkLst>
            <pc:docMk/>
            <pc:sldMk cId="2495319606" sldId="277"/>
            <ac:spMk id="51" creationId="{01108247-9F58-4961-B60A-C60A80878B3E}"/>
          </ac:spMkLst>
        </pc:spChg>
        <pc:spChg chg="mod">
          <ac:chgData name="Crausbay, Shelley - FS, FORT COLLINS, CO" userId="63543c2d-0854-4722-9798-ce1fe440c7d9" providerId="ADAL" clId="{F8CBB268-C12B-4CA0-AE21-D5F5A5880AC4}" dt="2022-10-17T03:11:22.923" v="1088"/>
          <ac:spMkLst>
            <pc:docMk/>
            <pc:sldMk cId="2495319606" sldId="277"/>
            <ac:spMk id="52" creationId="{49C5A06C-9638-4D2C-B534-E1FA47A51594}"/>
          </ac:spMkLst>
        </pc:spChg>
        <pc:spChg chg="mod">
          <ac:chgData name="Crausbay, Shelley - FS, FORT COLLINS, CO" userId="63543c2d-0854-4722-9798-ce1fe440c7d9" providerId="ADAL" clId="{F8CBB268-C12B-4CA0-AE21-D5F5A5880AC4}" dt="2022-10-17T03:11:22.923" v="1088"/>
          <ac:spMkLst>
            <pc:docMk/>
            <pc:sldMk cId="2495319606" sldId="277"/>
            <ac:spMk id="53" creationId="{257C6A6D-30DD-4ABD-AB51-81701D9F2F8B}"/>
          </ac:spMkLst>
        </pc:spChg>
        <pc:spChg chg="mod">
          <ac:chgData name="Crausbay, Shelley - FS, FORT COLLINS, CO" userId="63543c2d-0854-4722-9798-ce1fe440c7d9" providerId="ADAL" clId="{F8CBB268-C12B-4CA0-AE21-D5F5A5880AC4}" dt="2022-10-17T03:11:22.923" v="1088"/>
          <ac:spMkLst>
            <pc:docMk/>
            <pc:sldMk cId="2495319606" sldId="277"/>
            <ac:spMk id="54" creationId="{4CAC038C-BC94-410E-BC0F-62FAF6FEB40A}"/>
          </ac:spMkLst>
        </pc:spChg>
        <pc:spChg chg="mod">
          <ac:chgData name="Crausbay, Shelley - FS, FORT COLLINS, CO" userId="63543c2d-0854-4722-9798-ce1fe440c7d9" providerId="ADAL" clId="{F8CBB268-C12B-4CA0-AE21-D5F5A5880AC4}" dt="2022-10-17T03:11:22.923" v="1088"/>
          <ac:spMkLst>
            <pc:docMk/>
            <pc:sldMk cId="2495319606" sldId="277"/>
            <ac:spMk id="55" creationId="{1EB999B1-F713-48A4-A8DF-6AF232BC9944}"/>
          </ac:spMkLst>
        </pc:spChg>
        <pc:spChg chg="mod">
          <ac:chgData name="Crausbay, Shelley - FS, FORT COLLINS, CO" userId="63543c2d-0854-4722-9798-ce1fe440c7d9" providerId="ADAL" clId="{F8CBB268-C12B-4CA0-AE21-D5F5A5880AC4}" dt="2022-10-17T03:11:22.923" v="1088"/>
          <ac:spMkLst>
            <pc:docMk/>
            <pc:sldMk cId="2495319606" sldId="277"/>
            <ac:spMk id="56" creationId="{2C147E74-25E8-41BF-97FB-0CFCF479A561}"/>
          </ac:spMkLst>
        </pc:spChg>
        <pc:spChg chg="mod">
          <ac:chgData name="Crausbay, Shelley - FS, FORT COLLINS, CO" userId="63543c2d-0854-4722-9798-ce1fe440c7d9" providerId="ADAL" clId="{F8CBB268-C12B-4CA0-AE21-D5F5A5880AC4}" dt="2022-10-17T03:11:22.923" v="1088"/>
          <ac:spMkLst>
            <pc:docMk/>
            <pc:sldMk cId="2495319606" sldId="277"/>
            <ac:spMk id="57" creationId="{781C12FF-A8B5-45CF-884B-597EB5EFAEC0}"/>
          </ac:spMkLst>
        </pc:spChg>
        <pc:spChg chg="mod">
          <ac:chgData name="Crausbay, Shelley - FS, FORT COLLINS, CO" userId="63543c2d-0854-4722-9798-ce1fe440c7d9" providerId="ADAL" clId="{F8CBB268-C12B-4CA0-AE21-D5F5A5880AC4}" dt="2022-10-17T03:11:22.923" v="1088"/>
          <ac:spMkLst>
            <pc:docMk/>
            <pc:sldMk cId="2495319606" sldId="277"/>
            <ac:spMk id="58" creationId="{35CA3289-6D63-4A21-A133-B971E2CA8ED9}"/>
          </ac:spMkLst>
        </pc:spChg>
        <pc:spChg chg="mod">
          <ac:chgData name="Crausbay, Shelley - FS, FORT COLLINS, CO" userId="63543c2d-0854-4722-9798-ce1fe440c7d9" providerId="ADAL" clId="{F8CBB268-C12B-4CA0-AE21-D5F5A5880AC4}" dt="2022-10-17T03:11:22.923" v="1088"/>
          <ac:spMkLst>
            <pc:docMk/>
            <pc:sldMk cId="2495319606" sldId="277"/>
            <ac:spMk id="59" creationId="{FFCB5C75-48D0-4226-BB97-FD8BE94214BF}"/>
          </ac:spMkLst>
        </pc:spChg>
        <pc:spChg chg="mod">
          <ac:chgData name="Crausbay, Shelley - FS, FORT COLLINS, CO" userId="63543c2d-0854-4722-9798-ce1fe440c7d9" providerId="ADAL" clId="{F8CBB268-C12B-4CA0-AE21-D5F5A5880AC4}" dt="2022-10-17T03:11:22.923" v="1088"/>
          <ac:spMkLst>
            <pc:docMk/>
            <pc:sldMk cId="2495319606" sldId="277"/>
            <ac:spMk id="60" creationId="{60C57A59-5B41-4BD3-A5EC-0DEA6E36ECAB}"/>
          </ac:spMkLst>
        </pc:spChg>
        <pc:spChg chg="mod">
          <ac:chgData name="Crausbay, Shelley - FS, FORT COLLINS, CO" userId="63543c2d-0854-4722-9798-ce1fe440c7d9" providerId="ADAL" clId="{F8CBB268-C12B-4CA0-AE21-D5F5A5880AC4}" dt="2022-10-17T03:11:22.923" v="1088"/>
          <ac:spMkLst>
            <pc:docMk/>
            <pc:sldMk cId="2495319606" sldId="277"/>
            <ac:spMk id="61" creationId="{16A8438D-9075-46A4-A170-C89F6C09800A}"/>
          </ac:spMkLst>
        </pc:spChg>
        <pc:spChg chg="mod">
          <ac:chgData name="Crausbay, Shelley - FS, FORT COLLINS, CO" userId="63543c2d-0854-4722-9798-ce1fe440c7d9" providerId="ADAL" clId="{F8CBB268-C12B-4CA0-AE21-D5F5A5880AC4}" dt="2022-10-17T03:11:22.923" v="1088"/>
          <ac:spMkLst>
            <pc:docMk/>
            <pc:sldMk cId="2495319606" sldId="277"/>
            <ac:spMk id="62" creationId="{916A6718-E79F-48A5-8950-6D7CD2D21297}"/>
          </ac:spMkLst>
        </pc:spChg>
        <pc:spChg chg="mod">
          <ac:chgData name="Crausbay, Shelley - FS, FORT COLLINS, CO" userId="63543c2d-0854-4722-9798-ce1fe440c7d9" providerId="ADAL" clId="{F8CBB268-C12B-4CA0-AE21-D5F5A5880AC4}" dt="2022-10-17T03:11:22.923" v="1088"/>
          <ac:spMkLst>
            <pc:docMk/>
            <pc:sldMk cId="2495319606" sldId="277"/>
            <ac:spMk id="63" creationId="{97467762-789B-4F99-A1FA-29D593E2414E}"/>
          </ac:spMkLst>
        </pc:spChg>
        <pc:spChg chg="mod">
          <ac:chgData name="Crausbay, Shelley - FS, FORT COLLINS, CO" userId="63543c2d-0854-4722-9798-ce1fe440c7d9" providerId="ADAL" clId="{F8CBB268-C12B-4CA0-AE21-D5F5A5880AC4}" dt="2022-10-17T03:11:22.923" v="1088"/>
          <ac:spMkLst>
            <pc:docMk/>
            <pc:sldMk cId="2495319606" sldId="277"/>
            <ac:spMk id="64" creationId="{40D67713-844E-420A-B23E-00A95593D48A}"/>
          </ac:spMkLst>
        </pc:spChg>
        <pc:spChg chg="mod">
          <ac:chgData name="Crausbay, Shelley - FS, FORT COLLINS, CO" userId="63543c2d-0854-4722-9798-ce1fe440c7d9" providerId="ADAL" clId="{F8CBB268-C12B-4CA0-AE21-D5F5A5880AC4}" dt="2022-10-17T03:11:22.923" v="1088"/>
          <ac:spMkLst>
            <pc:docMk/>
            <pc:sldMk cId="2495319606" sldId="277"/>
            <ac:spMk id="65" creationId="{915A7D5F-5B2B-4B9B-BBB1-7006ADA1A442}"/>
          </ac:spMkLst>
        </pc:spChg>
        <pc:spChg chg="mod">
          <ac:chgData name="Crausbay, Shelley - FS, FORT COLLINS, CO" userId="63543c2d-0854-4722-9798-ce1fe440c7d9" providerId="ADAL" clId="{F8CBB268-C12B-4CA0-AE21-D5F5A5880AC4}" dt="2022-10-17T03:11:22.923" v="1088"/>
          <ac:spMkLst>
            <pc:docMk/>
            <pc:sldMk cId="2495319606" sldId="277"/>
            <ac:spMk id="66" creationId="{80013495-40A3-4E03-90AC-2D6E48461E71}"/>
          </ac:spMkLst>
        </pc:spChg>
        <pc:grpChg chg="add mod">
          <ac:chgData name="Crausbay, Shelley - FS, FORT COLLINS, CO" userId="63543c2d-0854-4722-9798-ce1fe440c7d9" providerId="ADAL" clId="{F8CBB268-C12B-4CA0-AE21-D5F5A5880AC4}" dt="2022-10-17T03:11:22.923" v="1088"/>
          <ac:grpSpMkLst>
            <pc:docMk/>
            <pc:sldMk cId="2495319606" sldId="277"/>
            <ac:grpSpMk id="35" creationId="{938B4955-0281-4D11-8DBC-CD4FB059B76E}"/>
          </ac:grpSpMkLst>
        </pc:grpChg>
        <pc:grpChg chg="del">
          <ac:chgData name="Crausbay, Shelley - FS, FORT COLLINS, CO" userId="63543c2d-0854-4722-9798-ce1fe440c7d9" providerId="ADAL" clId="{F8CBB268-C12B-4CA0-AE21-D5F5A5880AC4}" dt="2022-10-17T03:11:22.255" v="1087" actId="478"/>
          <ac:grpSpMkLst>
            <pc:docMk/>
            <pc:sldMk cId="2495319606" sldId="277"/>
            <ac:grpSpMk id="379" creationId="{00000000-0000-0000-0000-000000000000}"/>
          </ac:grpSpMkLst>
        </pc:grpChg>
        <pc:picChg chg="mod">
          <ac:chgData name="Crausbay, Shelley - FS, FORT COLLINS, CO" userId="63543c2d-0854-4722-9798-ce1fe440c7d9" providerId="ADAL" clId="{F8CBB268-C12B-4CA0-AE21-D5F5A5880AC4}" dt="2022-10-17T03:11:22.923" v="1088"/>
          <ac:picMkLst>
            <pc:docMk/>
            <pc:sldMk cId="2495319606" sldId="277"/>
            <ac:picMk id="36" creationId="{EDCBFDA6-09EE-412F-B6A5-9AF8C3A9B361}"/>
          </ac:picMkLst>
        </pc:picChg>
      </pc:sldChg>
      <pc:sldChg chg="modSp mod">
        <pc:chgData name="Crausbay, Shelley - FS, FORT COLLINS, CO" userId="63543c2d-0854-4722-9798-ce1fe440c7d9" providerId="ADAL" clId="{F8CBB268-C12B-4CA0-AE21-D5F5A5880AC4}" dt="2022-10-20T00:14:58.501" v="2787" actId="1036"/>
        <pc:sldMkLst>
          <pc:docMk/>
          <pc:sldMk cId="0" sldId="279"/>
        </pc:sldMkLst>
        <pc:picChg chg="mod">
          <ac:chgData name="Crausbay, Shelley - FS, FORT COLLINS, CO" userId="63543c2d-0854-4722-9798-ce1fe440c7d9" providerId="ADAL" clId="{F8CBB268-C12B-4CA0-AE21-D5F5A5880AC4}" dt="2022-10-20T00:14:58.501" v="2787" actId="1036"/>
          <ac:picMkLst>
            <pc:docMk/>
            <pc:sldMk cId="0" sldId="279"/>
            <ac:picMk id="425" creationId="{00000000-0000-0000-0000-000000000000}"/>
          </ac:picMkLst>
        </pc:picChg>
      </pc:sldChg>
      <pc:sldChg chg="ord">
        <pc:chgData name="Crausbay, Shelley - FS, FORT COLLINS, CO" userId="63543c2d-0854-4722-9798-ce1fe440c7d9" providerId="ADAL" clId="{F8CBB268-C12B-4CA0-AE21-D5F5A5880AC4}" dt="2022-10-17T02:54:35.653" v="763"/>
        <pc:sldMkLst>
          <pc:docMk/>
          <pc:sldMk cId="0" sldId="280"/>
        </pc:sldMkLst>
      </pc:sldChg>
      <pc:sldChg chg="modSp mod modAnim">
        <pc:chgData name="Crausbay, Shelley - FS, FORT COLLINS, CO" userId="63543c2d-0854-4722-9798-ce1fe440c7d9" providerId="ADAL" clId="{F8CBB268-C12B-4CA0-AE21-D5F5A5880AC4}" dt="2022-10-20T00:21:49.809" v="2876"/>
        <pc:sldMkLst>
          <pc:docMk/>
          <pc:sldMk cId="0" sldId="281"/>
        </pc:sldMkLst>
        <pc:spChg chg="mod">
          <ac:chgData name="Crausbay, Shelley - FS, FORT COLLINS, CO" userId="63543c2d-0854-4722-9798-ce1fe440c7d9" providerId="ADAL" clId="{F8CBB268-C12B-4CA0-AE21-D5F5A5880AC4}" dt="2022-10-20T00:21:16.437" v="2821"/>
          <ac:spMkLst>
            <pc:docMk/>
            <pc:sldMk cId="0" sldId="281"/>
            <ac:spMk id="5" creationId="{A81EE088-5A2A-4797-A60C-4E34AEC3EAD9}"/>
          </ac:spMkLst>
        </pc:spChg>
        <pc:picChg chg="mod ord">
          <ac:chgData name="Crausbay, Shelley - FS, FORT COLLINS, CO" userId="63543c2d-0854-4722-9798-ce1fe440c7d9" providerId="ADAL" clId="{F8CBB268-C12B-4CA0-AE21-D5F5A5880AC4}" dt="2022-10-20T00:21:33.105" v="2875" actId="167"/>
          <ac:picMkLst>
            <pc:docMk/>
            <pc:sldMk cId="0" sldId="281"/>
            <ac:picMk id="6" creationId="{B7234580-6212-4B3B-ABDA-7E243A13D368}"/>
          </ac:picMkLst>
        </pc:picChg>
      </pc:sldChg>
      <pc:sldChg chg="addSp modSp mod modAnim">
        <pc:chgData name="Crausbay, Shelley - FS, FORT COLLINS, CO" userId="63543c2d-0854-4722-9798-ce1fe440c7d9" providerId="ADAL" clId="{F8CBB268-C12B-4CA0-AE21-D5F5A5880AC4}" dt="2022-10-20T14:52:03.992" v="3469"/>
        <pc:sldMkLst>
          <pc:docMk/>
          <pc:sldMk cId="0" sldId="282"/>
        </pc:sldMkLst>
        <pc:spChg chg="mod">
          <ac:chgData name="Crausbay, Shelley - FS, FORT COLLINS, CO" userId="63543c2d-0854-4722-9798-ce1fe440c7d9" providerId="ADAL" clId="{F8CBB268-C12B-4CA0-AE21-D5F5A5880AC4}" dt="2022-10-20T04:24:29.041" v="3349" actId="1036"/>
          <ac:spMkLst>
            <pc:docMk/>
            <pc:sldMk cId="0" sldId="282"/>
            <ac:spMk id="455" creationId="{00000000-0000-0000-0000-000000000000}"/>
          </ac:spMkLst>
        </pc:spChg>
        <pc:grpChg chg="mod">
          <ac:chgData name="Crausbay, Shelley - FS, FORT COLLINS, CO" userId="63543c2d-0854-4722-9798-ce1fe440c7d9" providerId="ADAL" clId="{F8CBB268-C12B-4CA0-AE21-D5F5A5880AC4}" dt="2022-10-20T14:51:49.251" v="3468" actId="1036"/>
          <ac:grpSpMkLst>
            <pc:docMk/>
            <pc:sldMk cId="0" sldId="282"/>
            <ac:grpSpMk id="4" creationId="{0BE9E934-AC2F-7FDC-1997-63DB3EE5EA32}"/>
          </ac:grpSpMkLst>
        </pc:grpChg>
        <pc:picChg chg="add mod">
          <ac:chgData name="Crausbay, Shelley - FS, FORT COLLINS, CO" userId="63543c2d-0854-4722-9798-ce1fe440c7d9" providerId="ADAL" clId="{F8CBB268-C12B-4CA0-AE21-D5F5A5880AC4}" dt="2022-10-20T14:51:42.641" v="3462" actId="1076"/>
          <ac:picMkLst>
            <pc:docMk/>
            <pc:sldMk cId="0" sldId="282"/>
            <ac:picMk id="6" creationId="{4202FAB6-0A85-45E7-AF07-B9124C69992C}"/>
          </ac:picMkLst>
        </pc:picChg>
        <pc:picChg chg="mod">
          <ac:chgData name="Crausbay, Shelley - FS, FORT COLLINS, CO" userId="63543c2d-0854-4722-9798-ce1fe440c7d9" providerId="ADAL" clId="{F8CBB268-C12B-4CA0-AE21-D5F5A5880AC4}" dt="2022-10-20T04:23:35.600" v="3332" actId="1035"/>
          <ac:picMkLst>
            <pc:docMk/>
            <pc:sldMk cId="0" sldId="282"/>
            <ac:picMk id="456" creationId="{00000000-0000-0000-0000-000000000000}"/>
          </ac:picMkLst>
        </pc:picChg>
      </pc:sldChg>
      <pc:sldChg chg="del">
        <pc:chgData name="Crausbay, Shelley - FS, FORT COLLINS, CO" userId="63543c2d-0854-4722-9798-ce1fe440c7d9" providerId="ADAL" clId="{F8CBB268-C12B-4CA0-AE21-D5F5A5880AC4}" dt="2022-10-17T04:20:03.282" v="1226" actId="2696"/>
        <pc:sldMkLst>
          <pc:docMk/>
          <pc:sldMk cId="1512618477" sldId="283"/>
        </pc:sldMkLst>
      </pc:sldChg>
      <pc:sldChg chg="add del">
        <pc:chgData name="Crausbay, Shelley - FS, FORT COLLINS, CO" userId="63543c2d-0854-4722-9798-ce1fe440c7d9" providerId="ADAL" clId="{F8CBB268-C12B-4CA0-AE21-D5F5A5880AC4}" dt="2022-10-20T04:22:48.895" v="3309" actId="47"/>
        <pc:sldMkLst>
          <pc:docMk/>
          <pc:sldMk cId="1539756643" sldId="283"/>
        </pc:sldMkLst>
      </pc:sldChg>
      <pc:sldChg chg="delSp mod">
        <pc:chgData name="Crausbay, Shelley - FS, FORT COLLINS, CO" userId="63543c2d-0854-4722-9798-ce1fe440c7d9" providerId="ADAL" clId="{F8CBB268-C12B-4CA0-AE21-D5F5A5880AC4}" dt="2022-10-17T04:08:49.835" v="1100" actId="478"/>
        <pc:sldMkLst>
          <pc:docMk/>
          <pc:sldMk cId="3726489647" sldId="284"/>
        </pc:sldMkLst>
        <pc:spChg chg="del">
          <ac:chgData name="Crausbay, Shelley - FS, FORT COLLINS, CO" userId="63543c2d-0854-4722-9798-ce1fe440c7d9" providerId="ADAL" clId="{F8CBB268-C12B-4CA0-AE21-D5F5A5880AC4}" dt="2022-10-17T04:08:49.835" v="1100" actId="478"/>
          <ac:spMkLst>
            <pc:docMk/>
            <pc:sldMk cId="3726489647" sldId="284"/>
            <ac:spMk id="2" creationId="{48E9B4A5-32F5-B3EE-0BBE-6738EC0D5EE8}"/>
          </ac:spMkLst>
        </pc:spChg>
      </pc:sldChg>
      <pc:sldChg chg="del ord">
        <pc:chgData name="Crausbay, Shelley - FS, FORT COLLINS, CO" userId="63543c2d-0854-4722-9798-ce1fe440c7d9" providerId="ADAL" clId="{F8CBB268-C12B-4CA0-AE21-D5F5A5880AC4}" dt="2022-10-20T19:35:47.908" v="3794" actId="47"/>
        <pc:sldMkLst>
          <pc:docMk/>
          <pc:sldMk cId="0" sldId="285"/>
        </pc:sldMkLst>
      </pc:sldChg>
      <pc:sldChg chg="del">
        <pc:chgData name="Crausbay, Shelley - FS, FORT COLLINS, CO" userId="63543c2d-0854-4722-9798-ce1fe440c7d9" providerId="ADAL" clId="{F8CBB268-C12B-4CA0-AE21-D5F5A5880AC4}" dt="2022-10-16T16:36:29.306" v="13" actId="2696"/>
        <pc:sldMkLst>
          <pc:docMk/>
          <pc:sldMk cId="1269047052" sldId="287"/>
        </pc:sldMkLst>
      </pc:sldChg>
      <pc:sldChg chg="add del">
        <pc:chgData name="Crausbay, Shelley - FS, FORT COLLINS, CO" userId="63543c2d-0854-4722-9798-ce1fe440c7d9" providerId="ADAL" clId="{F8CBB268-C12B-4CA0-AE21-D5F5A5880AC4}" dt="2022-10-20T04:22:48.895" v="3309" actId="47"/>
        <pc:sldMkLst>
          <pc:docMk/>
          <pc:sldMk cId="3313739346" sldId="287"/>
        </pc:sldMkLst>
      </pc:sldChg>
      <pc:sldChg chg="add del">
        <pc:chgData name="Crausbay, Shelley - FS, FORT COLLINS, CO" userId="63543c2d-0854-4722-9798-ce1fe440c7d9" providerId="ADAL" clId="{F8CBB268-C12B-4CA0-AE21-D5F5A5880AC4}" dt="2022-10-20T04:22:48.895" v="3309" actId="47"/>
        <pc:sldMkLst>
          <pc:docMk/>
          <pc:sldMk cId="2719854779" sldId="288"/>
        </pc:sldMkLst>
      </pc:sldChg>
      <pc:sldChg chg="del">
        <pc:chgData name="Crausbay, Shelley - FS, FORT COLLINS, CO" userId="63543c2d-0854-4722-9798-ce1fe440c7d9" providerId="ADAL" clId="{F8CBB268-C12B-4CA0-AE21-D5F5A5880AC4}" dt="2022-10-16T16:36:29.306" v="13" actId="2696"/>
        <pc:sldMkLst>
          <pc:docMk/>
          <pc:sldMk cId="3302947205" sldId="288"/>
        </pc:sldMkLst>
      </pc:sldChg>
      <pc:sldChg chg="del">
        <pc:chgData name="Crausbay, Shelley - FS, FORT COLLINS, CO" userId="63543c2d-0854-4722-9798-ce1fe440c7d9" providerId="ADAL" clId="{F8CBB268-C12B-4CA0-AE21-D5F5A5880AC4}" dt="2022-10-16T16:26:23.265" v="9" actId="47"/>
        <pc:sldMkLst>
          <pc:docMk/>
          <pc:sldMk cId="3060203212" sldId="292"/>
        </pc:sldMkLst>
      </pc:sldChg>
      <pc:sldChg chg="addSp delSp modSp mod">
        <pc:chgData name="Crausbay, Shelley - FS, FORT COLLINS, CO" userId="63543c2d-0854-4722-9798-ce1fe440c7d9" providerId="ADAL" clId="{F8CBB268-C12B-4CA0-AE21-D5F5A5880AC4}" dt="2022-10-18T23:01:38.797" v="1854" actId="20577"/>
        <pc:sldMkLst>
          <pc:docMk/>
          <pc:sldMk cId="594236494" sldId="293"/>
        </pc:sldMkLst>
        <pc:spChg chg="del mod">
          <ac:chgData name="Crausbay, Shelley - FS, FORT COLLINS, CO" userId="63543c2d-0854-4722-9798-ce1fe440c7d9" providerId="ADAL" clId="{F8CBB268-C12B-4CA0-AE21-D5F5A5880AC4}" dt="2022-10-17T15:55:18.885" v="1537" actId="478"/>
          <ac:spMkLst>
            <pc:docMk/>
            <pc:sldMk cId="594236494" sldId="293"/>
            <ac:spMk id="2" creationId="{52CF8904-662C-05D2-F219-D4D70C26C919}"/>
          </ac:spMkLst>
        </pc:spChg>
        <pc:spChg chg="mod">
          <ac:chgData name="Crausbay, Shelley - FS, FORT COLLINS, CO" userId="63543c2d-0854-4722-9798-ce1fe440c7d9" providerId="ADAL" clId="{F8CBB268-C12B-4CA0-AE21-D5F5A5880AC4}" dt="2022-10-18T23:01:38.797" v="1854" actId="20577"/>
          <ac:spMkLst>
            <pc:docMk/>
            <pc:sldMk cId="594236494" sldId="293"/>
            <ac:spMk id="3" creationId="{FE1D5178-30A2-40A9-97F1-1CD6F37D42A6}"/>
          </ac:spMkLst>
        </pc:spChg>
        <pc:picChg chg="add mod modCrop">
          <ac:chgData name="Crausbay, Shelley - FS, FORT COLLINS, CO" userId="63543c2d-0854-4722-9798-ce1fe440c7d9" providerId="ADAL" clId="{F8CBB268-C12B-4CA0-AE21-D5F5A5880AC4}" dt="2022-10-17T15:55:02.571" v="1536" actId="14100"/>
          <ac:picMkLst>
            <pc:docMk/>
            <pc:sldMk cId="594236494" sldId="293"/>
            <ac:picMk id="4" creationId="{54893738-C6ED-4EFF-8242-494A5041EA58}"/>
          </ac:picMkLst>
        </pc:picChg>
        <pc:picChg chg="add del mod modCrop">
          <ac:chgData name="Crausbay, Shelley - FS, FORT COLLINS, CO" userId="63543c2d-0854-4722-9798-ce1fe440c7d9" providerId="ADAL" clId="{F8CBB268-C12B-4CA0-AE21-D5F5A5880AC4}" dt="2022-10-17T04:06:23.688" v="1099" actId="478"/>
          <ac:picMkLst>
            <pc:docMk/>
            <pc:sldMk cId="594236494" sldId="293"/>
            <ac:picMk id="4" creationId="{DA0E58D1-9FF3-441A-BFBC-663E2DE945A9}"/>
          </ac:picMkLst>
        </pc:picChg>
      </pc:sldChg>
      <pc:sldChg chg="modSp mod">
        <pc:chgData name="Crausbay, Shelley - FS, FORT COLLINS, CO" userId="63543c2d-0854-4722-9798-ce1fe440c7d9" providerId="ADAL" clId="{F8CBB268-C12B-4CA0-AE21-D5F5A5880AC4}" dt="2022-10-17T03:11:48.297" v="1091" actId="20577"/>
        <pc:sldMkLst>
          <pc:docMk/>
          <pc:sldMk cId="329553761" sldId="294"/>
        </pc:sldMkLst>
        <pc:spChg chg="mod">
          <ac:chgData name="Crausbay, Shelley - FS, FORT COLLINS, CO" userId="63543c2d-0854-4722-9798-ce1fe440c7d9" providerId="ADAL" clId="{F8CBB268-C12B-4CA0-AE21-D5F5A5880AC4}" dt="2022-10-17T03:11:48.297" v="1091" actId="20577"/>
          <ac:spMkLst>
            <pc:docMk/>
            <pc:sldMk cId="329553761" sldId="294"/>
            <ac:spMk id="171" creationId="{00000000-0000-0000-0000-000000000000}"/>
          </ac:spMkLst>
        </pc:spChg>
        <pc:grpChg chg="mod">
          <ac:chgData name="Crausbay, Shelley - FS, FORT COLLINS, CO" userId="63543c2d-0854-4722-9798-ce1fe440c7d9" providerId="ADAL" clId="{F8CBB268-C12B-4CA0-AE21-D5F5A5880AC4}" dt="2022-10-17T03:10:52.055" v="1082" actId="1036"/>
          <ac:grpSpMkLst>
            <pc:docMk/>
            <pc:sldMk cId="329553761" sldId="294"/>
            <ac:grpSpMk id="175" creationId="{00000000-0000-0000-0000-000000000000}"/>
          </ac:grpSpMkLst>
        </pc:grpChg>
      </pc:sldChg>
      <pc:sldChg chg="del">
        <pc:chgData name="Crausbay, Shelley - FS, FORT COLLINS, CO" userId="63543c2d-0854-4722-9798-ce1fe440c7d9" providerId="ADAL" clId="{F8CBB268-C12B-4CA0-AE21-D5F5A5880AC4}" dt="2022-10-20T04:22:48.895" v="3309" actId="47"/>
        <pc:sldMkLst>
          <pc:docMk/>
          <pc:sldMk cId="896309793" sldId="294"/>
        </pc:sldMkLst>
      </pc:sldChg>
      <pc:sldChg chg="delSp del mod">
        <pc:chgData name="Crausbay, Shelley - FS, FORT COLLINS, CO" userId="63543c2d-0854-4722-9798-ce1fe440c7d9" providerId="ADAL" clId="{F8CBB268-C12B-4CA0-AE21-D5F5A5880AC4}" dt="2022-10-17T03:10:17.570" v="1061" actId="47"/>
        <pc:sldMkLst>
          <pc:docMk/>
          <pc:sldMk cId="2408651640" sldId="295"/>
        </pc:sldMkLst>
        <pc:spChg chg="del">
          <ac:chgData name="Crausbay, Shelley - FS, FORT COLLINS, CO" userId="63543c2d-0854-4722-9798-ce1fe440c7d9" providerId="ADAL" clId="{F8CBB268-C12B-4CA0-AE21-D5F5A5880AC4}" dt="2022-10-17T03:09:27.925" v="1034" actId="21"/>
          <ac:spMkLst>
            <pc:docMk/>
            <pc:sldMk cId="2408651640" sldId="295"/>
            <ac:spMk id="3" creationId="{FE1D5178-30A2-40A9-97F1-1CD6F37D42A6}"/>
          </ac:spMkLst>
        </pc:spChg>
      </pc:sldChg>
      <pc:sldChg chg="del">
        <pc:chgData name="Crausbay, Shelley - FS, FORT COLLINS, CO" userId="63543c2d-0854-4722-9798-ce1fe440c7d9" providerId="ADAL" clId="{F8CBB268-C12B-4CA0-AE21-D5F5A5880AC4}" dt="2022-10-20T04:22:48.895" v="3309" actId="47"/>
        <pc:sldMkLst>
          <pc:docMk/>
          <pc:sldMk cId="75766081" sldId="296"/>
        </pc:sldMkLst>
      </pc:sldChg>
      <pc:sldChg chg="addSp delSp modSp mod">
        <pc:chgData name="Crausbay, Shelley - FS, FORT COLLINS, CO" userId="63543c2d-0854-4722-9798-ce1fe440c7d9" providerId="ADAL" clId="{F8CBB268-C12B-4CA0-AE21-D5F5A5880AC4}" dt="2022-10-17T03:12:21.420" v="1098" actId="20577"/>
        <pc:sldMkLst>
          <pc:docMk/>
          <pc:sldMk cId="741051131" sldId="296"/>
        </pc:sldMkLst>
        <pc:spChg chg="mod">
          <ac:chgData name="Crausbay, Shelley - FS, FORT COLLINS, CO" userId="63543c2d-0854-4722-9798-ce1fe440c7d9" providerId="ADAL" clId="{F8CBB268-C12B-4CA0-AE21-D5F5A5880AC4}" dt="2022-10-17T03:11:28.804" v="1090"/>
          <ac:spMkLst>
            <pc:docMk/>
            <pc:sldMk cId="741051131" sldId="296"/>
            <ac:spMk id="37" creationId="{855CF044-EB75-49F2-B02A-3146BC95B6EE}"/>
          </ac:spMkLst>
        </pc:spChg>
        <pc:spChg chg="mod">
          <ac:chgData name="Crausbay, Shelley - FS, FORT COLLINS, CO" userId="63543c2d-0854-4722-9798-ce1fe440c7d9" providerId="ADAL" clId="{F8CBB268-C12B-4CA0-AE21-D5F5A5880AC4}" dt="2022-10-17T03:11:28.804" v="1090"/>
          <ac:spMkLst>
            <pc:docMk/>
            <pc:sldMk cId="741051131" sldId="296"/>
            <ac:spMk id="38" creationId="{A9B01FB7-7437-4BFB-826D-83176B8667BE}"/>
          </ac:spMkLst>
        </pc:spChg>
        <pc:spChg chg="mod">
          <ac:chgData name="Crausbay, Shelley - FS, FORT COLLINS, CO" userId="63543c2d-0854-4722-9798-ce1fe440c7d9" providerId="ADAL" clId="{F8CBB268-C12B-4CA0-AE21-D5F5A5880AC4}" dt="2022-10-17T03:11:28.804" v="1090"/>
          <ac:spMkLst>
            <pc:docMk/>
            <pc:sldMk cId="741051131" sldId="296"/>
            <ac:spMk id="39" creationId="{008FA0FD-3586-452E-8660-21F7D7072289}"/>
          </ac:spMkLst>
        </pc:spChg>
        <pc:spChg chg="mod">
          <ac:chgData name="Crausbay, Shelley - FS, FORT COLLINS, CO" userId="63543c2d-0854-4722-9798-ce1fe440c7d9" providerId="ADAL" clId="{F8CBB268-C12B-4CA0-AE21-D5F5A5880AC4}" dt="2022-10-17T03:11:28.804" v="1090"/>
          <ac:spMkLst>
            <pc:docMk/>
            <pc:sldMk cId="741051131" sldId="296"/>
            <ac:spMk id="40" creationId="{4A3BBDC3-6553-475D-886C-14DCCC3CFC39}"/>
          </ac:spMkLst>
        </pc:spChg>
        <pc:spChg chg="mod">
          <ac:chgData name="Crausbay, Shelley - FS, FORT COLLINS, CO" userId="63543c2d-0854-4722-9798-ce1fe440c7d9" providerId="ADAL" clId="{F8CBB268-C12B-4CA0-AE21-D5F5A5880AC4}" dt="2022-10-17T03:11:28.804" v="1090"/>
          <ac:spMkLst>
            <pc:docMk/>
            <pc:sldMk cId="741051131" sldId="296"/>
            <ac:spMk id="41" creationId="{76152ABE-F69C-4D98-9D7F-1F11BADA7E6D}"/>
          </ac:spMkLst>
        </pc:spChg>
        <pc:spChg chg="mod">
          <ac:chgData name="Crausbay, Shelley - FS, FORT COLLINS, CO" userId="63543c2d-0854-4722-9798-ce1fe440c7d9" providerId="ADAL" clId="{F8CBB268-C12B-4CA0-AE21-D5F5A5880AC4}" dt="2022-10-17T03:11:28.804" v="1090"/>
          <ac:spMkLst>
            <pc:docMk/>
            <pc:sldMk cId="741051131" sldId="296"/>
            <ac:spMk id="42" creationId="{431EB54F-95EF-4265-8E87-AC81E1110140}"/>
          </ac:spMkLst>
        </pc:spChg>
        <pc:spChg chg="mod">
          <ac:chgData name="Crausbay, Shelley - FS, FORT COLLINS, CO" userId="63543c2d-0854-4722-9798-ce1fe440c7d9" providerId="ADAL" clId="{F8CBB268-C12B-4CA0-AE21-D5F5A5880AC4}" dt="2022-10-17T03:11:28.804" v="1090"/>
          <ac:spMkLst>
            <pc:docMk/>
            <pc:sldMk cId="741051131" sldId="296"/>
            <ac:spMk id="43" creationId="{8BB9C39E-8AE0-4CF1-BA06-92CBD7ADDD3C}"/>
          </ac:spMkLst>
        </pc:spChg>
        <pc:spChg chg="mod">
          <ac:chgData name="Crausbay, Shelley - FS, FORT COLLINS, CO" userId="63543c2d-0854-4722-9798-ce1fe440c7d9" providerId="ADAL" clId="{F8CBB268-C12B-4CA0-AE21-D5F5A5880AC4}" dt="2022-10-17T03:11:28.804" v="1090"/>
          <ac:spMkLst>
            <pc:docMk/>
            <pc:sldMk cId="741051131" sldId="296"/>
            <ac:spMk id="44" creationId="{A70A5E4C-E2B6-4755-AD77-290FF55B15B5}"/>
          </ac:spMkLst>
        </pc:spChg>
        <pc:spChg chg="mod">
          <ac:chgData name="Crausbay, Shelley - FS, FORT COLLINS, CO" userId="63543c2d-0854-4722-9798-ce1fe440c7d9" providerId="ADAL" clId="{F8CBB268-C12B-4CA0-AE21-D5F5A5880AC4}" dt="2022-10-17T03:11:28.804" v="1090"/>
          <ac:spMkLst>
            <pc:docMk/>
            <pc:sldMk cId="741051131" sldId="296"/>
            <ac:spMk id="45" creationId="{B008904B-51C2-4F4A-91A2-341DB2FBF1E1}"/>
          </ac:spMkLst>
        </pc:spChg>
        <pc:spChg chg="mod">
          <ac:chgData name="Crausbay, Shelley - FS, FORT COLLINS, CO" userId="63543c2d-0854-4722-9798-ce1fe440c7d9" providerId="ADAL" clId="{F8CBB268-C12B-4CA0-AE21-D5F5A5880AC4}" dt="2022-10-17T03:11:28.804" v="1090"/>
          <ac:spMkLst>
            <pc:docMk/>
            <pc:sldMk cId="741051131" sldId="296"/>
            <ac:spMk id="46" creationId="{1F9A5B71-CD52-409E-A087-BF7E40F53A2B}"/>
          </ac:spMkLst>
        </pc:spChg>
        <pc:spChg chg="mod">
          <ac:chgData name="Crausbay, Shelley - FS, FORT COLLINS, CO" userId="63543c2d-0854-4722-9798-ce1fe440c7d9" providerId="ADAL" clId="{F8CBB268-C12B-4CA0-AE21-D5F5A5880AC4}" dt="2022-10-17T03:11:28.804" v="1090"/>
          <ac:spMkLst>
            <pc:docMk/>
            <pc:sldMk cId="741051131" sldId="296"/>
            <ac:spMk id="47" creationId="{6DE6C474-AACA-4588-8EDC-66F81D67E772}"/>
          </ac:spMkLst>
        </pc:spChg>
        <pc:spChg chg="mod">
          <ac:chgData name="Crausbay, Shelley - FS, FORT COLLINS, CO" userId="63543c2d-0854-4722-9798-ce1fe440c7d9" providerId="ADAL" clId="{F8CBB268-C12B-4CA0-AE21-D5F5A5880AC4}" dt="2022-10-17T03:11:28.804" v="1090"/>
          <ac:spMkLst>
            <pc:docMk/>
            <pc:sldMk cId="741051131" sldId="296"/>
            <ac:spMk id="48" creationId="{7DCCC6B6-28EA-4CF0-A876-A444FD8AD78D}"/>
          </ac:spMkLst>
        </pc:spChg>
        <pc:spChg chg="mod">
          <ac:chgData name="Crausbay, Shelley - FS, FORT COLLINS, CO" userId="63543c2d-0854-4722-9798-ce1fe440c7d9" providerId="ADAL" clId="{F8CBB268-C12B-4CA0-AE21-D5F5A5880AC4}" dt="2022-10-17T03:11:28.804" v="1090"/>
          <ac:spMkLst>
            <pc:docMk/>
            <pc:sldMk cId="741051131" sldId="296"/>
            <ac:spMk id="49" creationId="{8476B560-71D4-4C5E-8B24-2D146E52C486}"/>
          </ac:spMkLst>
        </pc:spChg>
        <pc:spChg chg="mod">
          <ac:chgData name="Crausbay, Shelley - FS, FORT COLLINS, CO" userId="63543c2d-0854-4722-9798-ce1fe440c7d9" providerId="ADAL" clId="{F8CBB268-C12B-4CA0-AE21-D5F5A5880AC4}" dt="2022-10-17T03:11:28.804" v="1090"/>
          <ac:spMkLst>
            <pc:docMk/>
            <pc:sldMk cId="741051131" sldId="296"/>
            <ac:spMk id="50" creationId="{A7A33D9C-4F76-4ABE-80F4-A212F947A4C5}"/>
          </ac:spMkLst>
        </pc:spChg>
        <pc:spChg chg="mod">
          <ac:chgData name="Crausbay, Shelley - FS, FORT COLLINS, CO" userId="63543c2d-0854-4722-9798-ce1fe440c7d9" providerId="ADAL" clId="{F8CBB268-C12B-4CA0-AE21-D5F5A5880AC4}" dt="2022-10-17T03:11:28.804" v="1090"/>
          <ac:spMkLst>
            <pc:docMk/>
            <pc:sldMk cId="741051131" sldId="296"/>
            <ac:spMk id="51" creationId="{2A451F5A-377D-449F-9A6D-17A0E6CD6D92}"/>
          </ac:spMkLst>
        </pc:spChg>
        <pc:spChg chg="mod">
          <ac:chgData name="Crausbay, Shelley - FS, FORT COLLINS, CO" userId="63543c2d-0854-4722-9798-ce1fe440c7d9" providerId="ADAL" clId="{F8CBB268-C12B-4CA0-AE21-D5F5A5880AC4}" dt="2022-10-17T03:11:28.804" v="1090"/>
          <ac:spMkLst>
            <pc:docMk/>
            <pc:sldMk cId="741051131" sldId="296"/>
            <ac:spMk id="52" creationId="{30BB2BDC-590F-4E53-8819-F6C87948FF0C}"/>
          </ac:spMkLst>
        </pc:spChg>
        <pc:spChg chg="mod">
          <ac:chgData name="Crausbay, Shelley - FS, FORT COLLINS, CO" userId="63543c2d-0854-4722-9798-ce1fe440c7d9" providerId="ADAL" clId="{F8CBB268-C12B-4CA0-AE21-D5F5A5880AC4}" dt="2022-10-17T03:11:28.804" v="1090"/>
          <ac:spMkLst>
            <pc:docMk/>
            <pc:sldMk cId="741051131" sldId="296"/>
            <ac:spMk id="53" creationId="{2AED97AC-F263-41F8-B75A-E90B23E01CC1}"/>
          </ac:spMkLst>
        </pc:spChg>
        <pc:spChg chg="mod">
          <ac:chgData name="Crausbay, Shelley - FS, FORT COLLINS, CO" userId="63543c2d-0854-4722-9798-ce1fe440c7d9" providerId="ADAL" clId="{F8CBB268-C12B-4CA0-AE21-D5F5A5880AC4}" dt="2022-10-17T03:11:28.804" v="1090"/>
          <ac:spMkLst>
            <pc:docMk/>
            <pc:sldMk cId="741051131" sldId="296"/>
            <ac:spMk id="54" creationId="{D761F630-2D6F-4AEA-9ADA-971A8AB576FC}"/>
          </ac:spMkLst>
        </pc:spChg>
        <pc:spChg chg="mod">
          <ac:chgData name="Crausbay, Shelley - FS, FORT COLLINS, CO" userId="63543c2d-0854-4722-9798-ce1fe440c7d9" providerId="ADAL" clId="{F8CBB268-C12B-4CA0-AE21-D5F5A5880AC4}" dt="2022-10-17T03:11:28.804" v="1090"/>
          <ac:spMkLst>
            <pc:docMk/>
            <pc:sldMk cId="741051131" sldId="296"/>
            <ac:spMk id="55" creationId="{9C1DD1F6-88C0-4BE1-9E33-78F9727A2131}"/>
          </ac:spMkLst>
        </pc:spChg>
        <pc:spChg chg="mod">
          <ac:chgData name="Crausbay, Shelley - FS, FORT COLLINS, CO" userId="63543c2d-0854-4722-9798-ce1fe440c7d9" providerId="ADAL" clId="{F8CBB268-C12B-4CA0-AE21-D5F5A5880AC4}" dt="2022-10-17T03:11:28.804" v="1090"/>
          <ac:spMkLst>
            <pc:docMk/>
            <pc:sldMk cId="741051131" sldId="296"/>
            <ac:spMk id="56" creationId="{E93D31F9-8B68-4DC0-856C-59B48A06EB2C}"/>
          </ac:spMkLst>
        </pc:spChg>
        <pc:spChg chg="mod">
          <ac:chgData name="Crausbay, Shelley - FS, FORT COLLINS, CO" userId="63543c2d-0854-4722-9798-ce1fe440c7d9" providerId="ADAL" clId="{F8CBB268-C12B-4CA0-AE21-D5F5A5880AC4}" dt="2022-10-17T03:11:28.804" v="1090"/>
          <ac:spMkLst>
            <pc:docMk/>
            <pc:sldMk cId="741051131" sldId="296"/>
            <ac:spMk id="57" creationId="{F3DB6906-E7EF-40E2-8AB5-3043373E1985}"/>
          </ac:spMkLst>
        </pc:spChg>
        <pc:spChg chg="mod">
          <ac:chgData name="Crausbay, Shelley - FS, FORT COLLINS, CO" userId="63543c2d-0854-4722-9798-ce1fe440c7d9" providerId="ADAL" clId="{F8CBB268-C12B-4CA0-AE21-D5F5A5880AC4}" dt="2022-10-17T03:11:28.804" v="1090"/>
          <ac:spMkLst>
            <pc:docMk/>
            <pc:sldMk cId="741051131" sldId="296"/>
            <ac:spMk id="58" creationId="{068F8891-D68B-4781-AD0B-73E4F39C6C17}"/>
          </ac:spMkLst>
        </pc:spChg>
        <pc:spChg chg="mod">
          <ac:chgData name="Crausbay, Shelley - FS, FORT COLLINS, CO" userId="63543c2d-0854-4722-9798-ce1fe440c7d9" providerId="ADAL" clId="{F8CBB268-C12B-4CA0-AE21-D5F5A5880AC4}" dt="2022-10-17T03:11:28.804" v="1090"/>
          <ac:spMkLst>
            <pc:docMk/>
            <pc:sldMk cId="741051131" sldId="296"/>
            <ac:spMk id="59" creationId="{DB13E57A-150A-4C70-BB6C-8F41A1C8695E}"/>
          </ac:spMkLst>
        </pc:spChg>
        <pc:spChg chg="mod">
          <ac:chgData name="Crausbay, Shelley - FS, FORT COLLINS, CO" userId="63543c2d-0854-4722-9798-ce1fe440c7d9" providerId="ADAL" clId="{F8CBB268-C12B-4CA0-AE21-D5F5A5880AC4}" dt="2022-10-17T03:11:28.804" v="1090"/>
          <ac:spMkLst>
            <pc:docMk/>
            <pc:sldMk cId="741051131" sldId="296"/>
            <ac:spMk id="60" creationId="{22D402C1-4784-4968-A07F-D50800316D07}"/>
          </ac:spMkLst>
        </pc:spChg>
        <pc:spChg chg="mod">
          <ac:chgData name="Crausbay, Shelley - FS, FORT COLLINS, CO" userId="63543c2d-0854-4722-9798-ce1fe440c7d9" providerId="ADAL" clId="{F8CBB268-C12B-4CA0-AE21-D5F5A5880AC4}" dt="2022-10-17T03:11:28.804" v="1090"/>
          <ac:spMkLst>
            <pc:docMk/>
            <pc:sldMk cId="741051131" sldId="296"/>
            <ac:spMk id="61" creationId="{3B1D4128-E9F2-4E39-91D6-6DEF502CA972}"/>
          </ac:spMkLst>
        </pc:spChg>
        <pc:spChg chg="mod">
          <ac:chgData name="Crausbay, Shelley - FS, FORT COLLINS, CO" userId="63543c2d-0854-4722-9798-ce1fe440c7d9" providerId="ADAL" clId="{F8CBB268-C12B-4CA0-AE21-D5F5A5880AC4}" dt="2022-10-17T03:11:28.804" v="1090"/>
          <ac:spMkLst>
            <pc:docMk/>
            <pc:sldMk cId="741051131" sldId="296"/>
            <ac:spMk id="62" creationId="{691A0A2D-D0C6-49F4-8549-2A468371A381}"/>
          </ac:spMkLst>
        </pc:spChg>
        <pc:spChg chg="mod">
          <ac:chgData name="Crausbay, Shelley - FS, FORT COLLINS, CO" userId="63543c2d-0854-4722-9798-ce1fe440c7d9" providerId="ADAL" clId="{F8CBB268-C12B-4CA0-AE21-D5F5A5880AC4}" dt="2022-10-17T03:11:28.804" v="1090"/>
          <ac:spMkLst>
            <pc:docMk/>
            <pc:sldMk cId="741051131" sldId="296"/>
            <ac:spMk id="63" creationId="{391F25F3-FE9F-4144-B98D-F18F4F33DF15}"/>
          </ac:spMkLst>
        </pc:spChg>
        <pc:spChg chg="mod">
          <ac:chgData name="Crausbay, Shelley - FS, FORT COLLINS, CO" userId="63543c2d-0854-4722-9798-ce1fe440c7d9" providerId="ADAL" clId="{F8CBB268-C12B-4CA0-AE21-D5F5A5880AC4}" dt="2022-10-17T03:11:28.804" v="1090"/>
          <ac:spMkLst>
            <pc:docMk/>
            <pc:sldMk cId="741051131" sldId="296"/>
            <ac:spMk id="64" creationId="{37DB45CF-EBF9-4B41-8D28-DEE2D767CF34}"/>
          </ac:spMkLst>
        </pc:spChg>
        <pc:spChg chg="mod">
          <ac:chgData name="Crausbay, Shelley - FS, FORT COLLINS, CO" userId="63543c2d-0854-4722-9798-ce1fe440c7d9" providerId="ADAL" clId="{F8CBB268-C12B-4CA0-AE21-D5F5A5880AC4}" dt="2022-10-17T03:11:28.804" v="1090"/>
          <ac:spMkLst>
            <pc:docMk/>
            <pc:sldMk cId="741051131" sldId="296"/>
            <ac:spMk id="65" creationId="{21E40803-D8AA-4C39-883B-145583C766E5}"/>
          </ac:spMkLst>
        </pc:spChg>
        <pc:spChg chg="mod">
          <ac:chgData name="Crausbay, Shelley - FS, FORT COLLINS, CO" userId="63543c2d-0854-4722-9798-ce1fe440c7d9" providerId="ADAL" clId="{F8CBB268-C12B-4CA0-AE21-D5F5A5880AC4}" dt="2022-10-17T03:11:28.804" v="1090"/>
          <ac:spMkLst>
            <pc:docMk/>
            <pc:sldMk cId="741051131" sldId="296"/>
            <ac:spMk id="66" creationId="{C7D1BFB4-A6FB-47FB-8F96-2F0C769CACD9}"/>
          </ac:spMkLst>
        </pc:spChg>
        <pc:spChg chg="mod">
          <ac:chgData name="Crausbay, Shelley - FS, FORT COLLINS, CO" userId="63543c2d-0854-4722-9798-ce1fe440c7d9" providerId="ADAL" clId="{F8CBB268-C12B-4CA0-AE21-D5F5A5880AC4}" dt="2022-10-17T03:12:21.420" v="1098" actId="20577"/>
          <ac:spMkLst>
            <pc:docMk/>
            <pc:sldMk cId="741051131" sldId="296"/>
            <ac:spMk id="375" creationId="{00000000-0000-0000-0000-000000000000}"/>
          </ac:spMkLst>
        </pc:spChg>
        <pc:grpChg chg="add mod">
          <ac:chgData name="Crausbay, Shelley - FS, FORT COLLINS, CO" userId="63543c2d-0854-4722-9798-ce1fe440c7d9" providerId="ADAL" clId="{F8CBB268-C12B-4CA0-AE21-D5F5A5880AC4}" dt="2022-10-17T03:11:28.804" v="1090"/>
          <ac:grpSpMkLst>
            <pc:docMk/>
            <pc:sldMk cId="741051131" sldId="296"/>
            <ac:grpSpMk id="35" creationId="{B6601318-741E-406B-AFC7-5B6CB2DE1D98}"/>
          </ac:grpSpMkLst>
        </pc:grpChg>
        <pc:grpChg chg="del">
          <ac:chgData name="Crausbay, Shelley - FS, FORT COLLINS, CO" userId="63543c2d-0854-4722-9798-ce1fe440c7d9" providerId="ADAL" clId="{F8CBB268-C12B-4CA0-AE21-D5F5A5880AC4}" dt="2022-10-17T03:11:28.071" v="1089" actId="478"/>
          <ac:grpSpMkLst>
            <pc:docMk/>
            <pc:sldMk cId="741051131" sldId="296"/>
            <ac:grpSpMk id="379" creationId="{00000000-0000-0000-0000-000000000000}"/>
          </ac:grpSpMkLst>
        </pc:grpChg>
        <pc:picChg chg="mod">
          <ac:chgData name="Crausbay, Shelley - FS, FORT COLLINS, CO" userId="63543c2d-0854-4722-9798-ce1fe440c7d9" providerId="ADAL" clId="{F8CBB268-C12B-4CA0-AE21-D5F5A5880AC4}" dt="2022-10-17T03:11:28.804" v="1090"/>
          <ac:picMkLst>
            <pc:docMk/>
            <pc:sldMk cId="741051131" sldId="296"/>
            <ac:picMk id="36" creationId="{77B3110E-91EA-4749-AF47-62B552796DC0}"/>
          </ac:picMkLst>
        </pc:picChg>
      </pc:sldChg>
      <pc:sldChg chg="modSp mod">
        <pc:chgData name="Crausbay, Shelley - FS, FORT COLLINS, CO" userId="63543c2d-0854-4722-9798-ce1fe440c7d9" providerId="ADAL" clId="{F8CBB268-C12B-4CA0-AE21-D5F5A5880AC4}" dt="2022-10-20T16:19:55.779" v="3791" actId="6549"/>
        <pc:sldMkLst>
          <pc:docMk/>
          <pc:sldMk cId="324350902" sldId="297"/>
        </pc:sldMkLst>
        <pc:spChg chg="mod">
          <ac:chgData name="Crausbay, Shelley - FS, FORT COLLINS, CO" userId="63543c2d-0854-4722-9798-ce1fe440c7d9" providerId="ADAL" clId="{F8CBB268-C12B-4CA0-AE21-D5F5A5880AC4}" dt="2022-10-20T16:19:55.779" v="3791" actId="6549"/>
          <ac:spMkLst>
            <pc:docMk/>
            <pc:sldMk cId="324350902" sldId="297"/>
            <ac:spMk id="447" creationId="{00000000-0000-0000-0000-000000000000}"/>
          </ac:spMkLst>
        </pc:spChg>
      </pc:sldChg>
      <pc:sldChg chg="del">
        <pc:chgData name="Crausbay, Shelley - FS, FORT COLLINS, CO" userId="63543c2d-0854-4722-9798-ce1fe440c7d9" providerId="ADAL" clId="{F8CBB268-C12B-4CA0-AE21-D5F5A5880AC4}" dt="2022-10-16T16:23:36.455" v="4" actId="47"/>
        <pc:sldMkLst>
          <pc:docMk/>
          <pc:sldMk cId="3825613962" sldId="299"/>
        </pc:sldMkLst>
      </pc:sldChg>
      <pc:sldChg chg="delSp modSp del mod">
        <pc:chgData name="Crausbay, Shelley - FS, FORT COLLINS, CO" userId="63543c2d-0854-4722-9798-ce1fe440c7d9" providerId="ADAL" clId="{F8CBB268-C12B-4CA0-AE21-D5F5A5880AC4}" dt="2022-10-20T03:53:32.315" v="3272" actId="47"/>
        <pc:sldMkLst>
          <pc:docMk/>
          <pc:sldMk cId="2783284768" sldId="300"/>
        </pc:sldMkLst>
        <pc:spChg chg="del mod">
          <ac:chgData name="Crausbay, Shelley - FS, FORT COLLINS, CO" userId="63543c2d-0854-4722-9798-ce1fe440c7d9" providerId="ADAL" clId="{F8CBB268-C12B-4CA0-AE21-D5F5A5880AC4}" dt="2022-10-20T03:47:06.950" v="3264" actId="21"/>
          <ac:spMkLst>
            <pc:docMk/>
            <pc:sldMk cId="2783284768" sldId="300"/>
            <ac:spMk id="447" creationId="{00000000-0000-0000-0000-000000000000}"/>
          </ac:spMkLst>
        </pc:spChg>
      </pc:sldChg>
      <pc:sldChg chg="addSp delSp modSp mod modAnim">
        <pc:chgData name="Crausbay, Shelley - FS, FORT COLLINS, CO" userId="63543c2d-0854-4722-9798-ce1fe440c7d9" providerId="ADAL" clId="{F8CBB268-C12B-4CA0-AE21-D5F5A5880AC4}" dt="2022-10-20T03:35:10.499" v="3181"/>
        <pc:sldMkLst>
          <pc:docMk/>
          <pc:sldMk cId="666757378" sldId="301"/>
        </pc:sldMkLst>
        <pc:spChg chg="add del mod">
          <ac:chgData name="Crausbay, Shelley - FS, FORT COLLINS, CO" userId="63543c2d-0854-4722-9798-ce1fe440c7d9" providerId="ADAL" clId="{F8CBB268-C12B-4CA0-AE21-D5F5A5880AC4}" dt="2022-10-18T23:20:06.304" v="2393" actId="478"/>
          <ac:spMkLst>
            <pc:docMk/>
            <pc:sldMk cId="666757378" sldId="301"/>
            <ac:spMk id="14" creationId="{14E58DE1-F13F-4675-97BB-C54247651931}"/>
          </ac:spMkLst>
        </pc:spChg>
        <pc:spChg chg="add mod">
          <ac:chgData name="Crausbay, Shelley - FS, FORT COLLINS, CO" userId="63543c2d-0854-4722-9798-ce1fe440c7d9" providerId="ADAL" clId="{F8CBB268-C12B-4CA0-AE21-D5F5A5880AC4}" dt="2022-10-18T23:21:27.441" v="2478" actId="20577"/>
          <ac:spMkLst>
            <pc:docMk/>
            <pc:sldMk cId="666757378" sldId="301"/>
            <ac:spMk id="17" creationId="{166D05A9-26CA-4A2B-A625-0F0260040B81}"/>
          </ac:spMkLst>
        </pc:spChg>
        <pc:spChg chg="mod">
          <ac:chgData name="Crausbay, Shelley - FS, FORT COLLINS, CO" userId="63543c2d-0854-4722-9798-ce1fe440c7d9" providerId="ADAL" clId="{F8CBB268-C12B-4CA0-AE21-D5F5A5880AC4}" dt="2022-10-18T23:21:14.487" v="2475" actId="1037"/>
          <ac:spMkLst>
            <pc:docMk/>
            <pc:sldMk cId="666757378" sldId="301"/>
            <ac:spMk id="27" creationId="{8BA3BB87-061F-BFC3-DD30-462DCF8575D3}"/>
          </ac:spMkLst>
        </pc:spChg>
        <pc:grpChg chg="mod">
          <ac:chgData name="Crausbay, Shelley - FS, FORT COLLINS, CO" userId="63543c2d-0854-4722-9798-ce1fe440c7d9" providerId="ADAL" clId="{F8CBB268-C12B-4CA0-AE21-D5F5A5880AC4}" dt="2022-10-18T23:21:14.487" v="2475" actId="1037"/>
          <ac:grpSpMkLst>
            <pc:docMk/>
            <pc:sldMk cId="666757378" sldId="301"/>
            <ac:grpSpMk id="24" creationId="{CC675666-DA09-1DB8-2556-5F6847FE218A}"/>
          </ac:grpSpMkLst>
        </pc:grpChg>
      </pc:sldChg>
      <pc:sldChg chg="addSp delSp modSp add mod modAnim">
        <pc:chgData name="Crausbay, Shelley - FS, FORT COLLINS, CO" userId="63543c2d-0854-4722-9798-ce1fe440c7d9" providerId="ADAL" clId="{F8CBB268-C12B-4CA0-AE21-D5F5A5880AC4}" dt="2022-10-17T04:23:52.003" v="1252" actId="1036"/>
        <pc:sldMkLst>
          <pc:docMk/>
          <pc:sldMk cId="0" sldId="302"/>
        </pc:sldMkLst>
        <pc:spChg chg="add mod">
          <ac:chgData name="Crausbay, Shelley - FS, FORT COLLINS, CO" userId="63543c2d-0854-4722-9798-ce1fe440c7d9" providerId="ADAL" clId="{F8CBB268-C12B-4CA0-AE21-D5F5A5880AC4}" dt="2022-10-17T04:23:32.956" v="1247" actId="1035"/>
          <ac:spMkLst>
            <pc:docMk/>
            <pc:sldMk cId="0" sldId="302"/>
            <ac:spMk id="6" creationId="{B51EE748-9C16-45F6-8976-2E1108B5E9E0}"/>
          </ac:spMkLst>
        </pc:spChg>
        <pc:spChg chg="mod">
          <ac:chgData name="Crausbay, Shelley - FS, FORT COLLINS, CO" userId="63543c2d-0854-4722-9798-ce1fe440c7d9" providerId="ADAL" clId="{F8CBB268-C12B-4CA0-AE21-D5F5A5880AC4}" dt="2022-10-17T04:23:52.003" v="1252" actId="1036"/>
          <ac:spMkLst>
            <pc:docMk/>
            <pc:sldMk cId="0" sldId="302"/>
            <ac:spMk id="266" creationId="{00000000-0000-0000-0000-000000000000}"/>
          </ac:spMkLst>
        </pc:spChg>
        <pc:spChg chg="del mod">
          <ac:chgData name="Crausbay, Shelley - FS, FORT COLLINS, CO" userId="63543c2d-0854-4722-9798-ce1fe440c7d9" providerId="ADAL" clId="{F8CBB268-C12B-4CA0-AE21-D5F5A5880AC4}" dt="2022-10-17T03:00:28.122" v="878" actId="478"/>
          <ac:spMkLst>
            <pc:docMk/>
            <pc:sldMk cId="0" sldId="302"/>
            <ac:spMk id="271" creationId="{00000000-0000-0000-0000-000000000000}"/>
          </ac:spMkLst>
        </pc:spChg>
        <pc:grpChg chg="del">
          <ac:chgData name="Crausbay, Shelley - FS, FORT COLLINS, CO" userId="63543c2d-0854-4722-9798-ce1fe440c7d9" providerId="ADAL" clId="{F8CBB268-C12B-4CA0-AE21-D5F5A5880AC4}" dt="2022-10-16T16:24:59.425" v="6" actId="478"/>
          <ac:grpSpMkLst>
            <pc:docMk/>
            <pc:sldMk cId="0" sldId="302"/>
            <ac:grpSpMk id="268" creationId="{00000000-0000-0000-0000-000000000000}"/>
          </ac:grpSpMkLst>
        </pc:grpChg>
        <pc:picChg chg="mod">
          <ac:chgData name="Crausbay, Shelley - FS, FORT COLLINS, CO" userId="63543c2d-0854-4722-9798-ce1fe440c7d9" providerId="ADAL" clId="{F8CBB268-C12B-4CA0-AE21-D5F5A5880AC4}" dt="2022-10-17T03:00:42.801" v="881" actId="1076"/>
          <ac:picMkLst>
            <pc:docMk/>
            <pc:sldMk cId="0" sldId="302"/>
            <ac:picMk id="265" creationId="{00000000-0000-0000-0000-000000000000}"/>
          </ac:picMkLst>
        </pc:picChg>
      </pc:sldChg>
      <pc:sldChg chg="delSp modSp add mod">
        <pc:chgData name="Crausbay, Shelley - FS, FORT COLLINS, CO" userId="63543c2d-0854-4722-9798-ce1fe440c7d9" providerId="ADAL" clId="{F8CBB268-C12B-4CA0-AE21-D5F5A5880AC4}" dt="2022-10-17T03:02:39.781" v="885" actId="1076"/>
        <pc:sldMkLst>
          <pc:docMk/>
          <pc:sldMk cId="0" sldId="303"/>
        </pc:sldMkLst>
        <pc:grpChg chg="del">
          <ac:chgData name="Crausbay, Shelley - FS, FORT COLLINS, CO" userId="63543c2d-0854-4722-9798-ce1fe440c7d9" providerId="ADAL" clId="{F8CBB268-C12B-4CA0-AE21-D5F5A5880AC4}" dt="2022-10-16T16:25:04.652" v="7" actId="478"/>
          <ac:grpSpMkLst>
            <pc:docMk/>
            <pc:sldMk cId="0" sldId="303"/>
            <ac:grpSpMk id="255" creationId="{00000000-0000-0000-0000-000000000000}"/>
          </ac:grpSpMkLst>
        </pc:grpChg>
        <pc:picChg chg="mod">
          <ac:chgData name="Crausbay, Shelley - FS, FORT COLLINS, CO" userId="63543c2d-0854-4722-9798-ce1fe440c7d9" providerId="ADAL" clId="{F8CBB268-C12B-4CA0-AE21-D5F5A5880AC4}" dt="2022-10-17T03:02:39.781" v="885" actId="1076"/>
          <ac:picMkLst>
            <pc:docMk/>
            <pc:sldMk cId="0" sldId="303"/>
            <ac:picMk id="254" creationId="{00000000-0000-0000-0000-000000000000}"/>
          </ac:picMkLst>
        </pc:picChg>
      </pc:sldChg>
      <pc:sldChg chg="addSp delSp modSp add mod">
        <pc:chgData name="Crausbay, Shelley - FS, FORT COLLINS, CO" userId="63543c2d-0854-4722-9798-ce1fe440c7d9" providerId="ADAL" clId="{F8CBB268-C12B-4CA0-AE21-D5F5A5880AC4}" dt="2022-10-20T14:42:44.917" v="3358" actId="14100"/>
        <pc:sldMkLst>
          <pc:docMk/>
          <pc:sldMk cId="0" sldId="304"/>
        </pc:sldMkLst>
        <pc:spChg chg="add mod">
          <ac:chgData name="Crausbay, Shelley - FS, FORT COLLINS, CO" userId="63543c2d-0854-4722-9798-ce1fe440c7d9" providerId="ADAL" clId="{F8CBB268-C12B-4CA0-AE21-D5F5A5880AC4}" dt="2022-10-17T15:52:39.336" v="1526" actId="20577"/>
          <ac:spMkLst>
            <pc:docMk/>
            <pc:sldMk cId="0" sldId="304"/>
            <ac:spMk id="3" creationId="{0D591CD6-0B46-495B-B9D2-70299549855C}"/>
          </ac:spMkLst>
        </pc:spChg>
        <pc:spChg chg="del">
          <ac:chgData name="Crausbay, Shelley - FS, FORT COLLINS, CO" userId="63543c2d-0854-4722-9798-ce1fe440c7d9" providerId="ADAL" clId="{F8CBB268-C12B-4CA0-AE21-D5F5A5880AC4}" dt="2022-10-16T16:25:13.113" v="8" actId="478"/>
          <ac:spMkLst>
            <pc:docMk/>
            <pc:sldMk cId="0" sldId="304"/>
            <ac:spMk id="267" creationId="{00000000-0000-0000-0000-000000000000}"/>
          </ac:spMkLst>
        </pc:spChg>
        <pc:grpChg chg="del">
          <ac:chgData name="Crausbay, Shelley - FS, FORT COLLINS, CO" userId="63543c2d-0854-4722-9798-ce1fe440c7d9" providerId="ADAL" clId="{F8CBB268-C12B-4CA0-AE21-D5F5A5880AC4}" dt="2022-10-16T16:25:13.113" v="8" actId="478"/>
          <ac:grpSpMkLst>
            <pc:docMk/>
            <pc:sldMk cId="0" sldId="304"/>
            <ac:grpSpMk id="264" creationId="{00000000-0000-0000-0000-000000000000}"/>
          </ac:grpSpMkLst>
        </pc:grpChg>
        <pc:picChg chg="add del mod modCrop">
          <ac:chgData name="Crausbay, Shelley - FS, FORT COLLINS, CO" userId="63543c2d-0854-4722-9798-ce1fe440c7d9" providerId="ADAL" clId="{F8CBB268-C12B-4CA0-AE21-D5F5A5880AC4}" dt="2022-10-18T22:49:00.893" v="1544" actId="478"/>
          <ac:picMkLst>
            <pc:docMk/>
            <pc:sldMk cId="0" sldId="304"/>
            <ac:picMk id="4" creationId="{743BF653-14CD-44EB-B97F-B338EB08DEBB}"/>
          </ac:picMkLst>
        </pc:picChg>
        <pc:picChg chg="add mod modCrop">
          <ac:chgData name="Crausbay, Shelley - FS, FORT COLLINS, CO" userId="63543c2d-0854-4722-9798-ce1fe440c7d9" providerId="ADAL" clId="{F8CBB268-C12B-4CA0-AE21-D5F5A5880AC4}" dt="2022-10-20T14:42:44.917" v="3358" actId="14100"/>
          <ac:picMkLst>
            <pc:docMk/>
            <pc:sldMk cId="0" sldId="304"/>
            <ac:picMk id="4" creationId="{AC68A739-DC9D-4D8C-A3A8-53F76F552CCA}"/>
          </ac:picMkLst>
        </pc:picChg>
        <pc:picChg chg="add del mod modCrop">
          <ac:chgData name="Crausbay, Shelley - FS, FORT COLLINS, CO" userId="63543c2d-0854-4722-9798-ce1fe440c7d9" providerId="ADAL" clId="{F8CBB268-C12B-4CA0-AE21-D5F5A5880AC4}" dt="2022-10-18T22:49:04.620" v="1545" actId="478"/>
          <ac:picMkLst>
            <pc:docMk/>
            <pc:sldMk cId="0" sldId="304"/>
            <ac:picMk id="5" creationId="{BD27123B-7C0B-4470-B76F-2A1A1604FB69}"/>
          </ac:picMkLst>
        </pc:picChg>
        <pc:picChg chg="add del mod modCrop">
          <ac:chgData name="Crausbay, Shelley - FS, FORT COLLINS, CO" userId="63543c2d-0854-4722-9798-ce1fe440c7d9" providerId="ADAL" clId="{F8CBB268-C12B-4CA0-AE21-D5F5A5880AC4}" dt="2022-10-20T14:42:16.299" v="3352" actId="478"/>
          <ac:picMkLst>
            <pc:docMk/>
            <pc:sldMk cId="0" sldId="304"/>
            <ac:picMk id="7" creationId="{D9833C95-07F2-46A0-8CCD-3C96EBA5175F}"/>
          </ac:picMkLst>
        </pc:picChg>
        <pc:picChg chg="del mod">
          <ac:chgData name="Crausbay, Shelley - FS, FORT COLLINS, CO" userId="63543c2d-0854-4722-9798-ce1fe440c7d9" providerId="ADAL" clId="{F8CBB268-C12B-4CA0-AE21-D5F5A5880AC4}" dt="2022-10-17T15:34:06.945" v="1315" actId="478"/>
          <ac:picMkLst>
            <pc:docMk/>
            <pc:sldMk cId="0" sldId="304"/>
            <ac:picMk id="263" creationId="{00000000-0000-0000-0000-000000000000}"/>
          </ac:picMkLst>
        </pc:picChg>
      </pc:sldChg>
      <pc:sldChg chg="addSp delSp modSp add mod">
        <pc:chgData name="Crausbay, Shelley - FS, FORT COLLINS, CO" userId="63543c2d-0854-4722-9798-ce1fe440c7d9" providerId="ADAL" clId="{F8CBB268-C12B-4CA0-AE21-D5F5A5880AC4}" dt="2022-10-17T04:11:42.673" v="1139" actId="20577"/>
        <pc:sldMkLst>
          <pc:docMk/>
          <pc:sldMk cId="0" sldId="305"/>
        </pc:sldMkLst>
        <pc:spChg chg="add mod">
          <ac:chgData name="Crausbay, Shelley - FS, FORT COLLINS, CO" userId="63543c2d-0854-4722-9798-ce1fe440c7d9" providerId="ADAL" clId="{F8CBB268-C12B-4CA0-AE21-D5F5A5880AC4}" dt="2022-10-17T04:11:42.673" v="1139" actId="20577"/>
          <ac:spMkLst>
            <pc:docMk/>
            <pc:sldMk cId="0" sldId="305"/>
            <ac:spMk id="4" creationId="{7C2B02EC-0F8C-49EE-9880-8CE6D8F69E35}"/>
          </ac:spMkLst>
        </pc:spChg>
        <pc:spChg chg="del">
          <ac:chgData name="Crausbay, Shelley - FS, FORT COLLINS, CO" userId="63543c2d-0854-4722-9798-ce1fe440c7d9" providerId="ADAL" clId="{F8CBB268-C12B-4CA0-AE21-D5F5A5880AC4}" dt="2022-10-16T16:27:23.448" v="10" actId="478"/>
          <ac:spMkLst>
            <pc:docMk/>
            <pc:sldMk cId="0" sldId="305"/>
            <ac:spMk id="639" creationId="{00000000-0000-0000-0000-000000000000}"/>
          </ac:spMkLst>
        </pc:spChg>
        <pc:grpChg chg="del">
          <ac:chgData name="Crausbay, Shelley - FS, FORT COLLINS, CO" userId="63543c2d-0854-4722-9798-ce1fe440c7d9" providerId="ADAL" clId="{F8CBB268-C12B-4CA0-AE21-D5F5A5880AC4}" dt="2022-10-16T16:27:23.448" v="10" actId="478"/>
          <ac:grpSpMkLst>
            <pc:docMk/>
            <pc:sldMk cId="0" sldId="305"/>
            <ac:grpSpMk id="636" creationId="{00000000-0000-0000-0000-000000000000}"/>
          </ac:grpSpMkLst>
        </pc:grpChg>
        <pc:picChg chg="mod">
          <ac:chgData name="Crausbay, Shelley - FS, FORT COLLINS, CO" userId="63543c2d-0854-4722-9798-ce1fe440c7d9" providerId="ADAL" clId="{F8CBB268-C12B-4CA0-AE21-D5F5A5880AC4}" dt="2022-10-17T04:11:29.018" v="1124" actId="1036"/>
          <ac:picMkLst>
            <pc:docMk/>
            <pc:sldMk cId="0" sldId="305"/>
            <ac:picMk id="634" creationId="{00000000-0000-0000-0000-000000000000}"/>
          </ac:picMkLst>
        </pc:picChg>
      </pc:sldChg>
      <pc:sldChg chg="delSp add del mod ord">
        <pc:chgData name="Crausbay, Shelley - FS, FORT COLLINS, CO" userId="63543c2d-0854-4722-9798-ce1fe440c7d9" providerId="ADAL" clId="{F8CBB268-C12B-4CA0-AE21-D5F5A5880AC4}" dt="2022-10-20T16:26:58.502" v="3793"/>
        <pc:sldMkLst>
          <pc:docMk/>
          <pc:sldMk cId="3506703887" sldId="306"/>
        </pc:sldMkLst>
        <pc:grpChg chg="del">
          <ac:chgData name="Crausbay, Shelley - FS, FORT COLLINS, CO" userId="63543c2d-0854-4722-9798-ce1fe440c7d9" providerId="ADAL" clId="{F8CBB268-C12B-4CA0-AE21-D5F5A5880AC4}" dt="2022-10-16T16:28:14.387" v="11" actId="478"/>
          <ac:grpSpMkLst>
            <pc:docMk/>
            <pc:sldMk cId="3506703887" sldId="306"/>
            <ac:grpSpMk id="257" creationId="{00000000-0000-0000-0000-000000000000}"/>
          </ac:grpSpMkLst>
        </pc:grpChg>
      </pc:sldChg>
      <pc:sldChg chg="add ord">
        <pc:chgData name="Crausbay, Shelley - FS, FORT COLLINS, CO" userId="63543c2d-0854-4722-9798-ce1fe440c7d9" providerId="ADAL" clId="{F8CBB268-C12B-4CA0-AE21-D5F5A5880AC4}" dt="2022-10-20T16:26:58.502" v="3793"/>
        <pc:sldMkLst>
          <pc:docMk/>
          <pc:sldMk cId="3899978110" sldId="307"/>
        </pc:sldMkLst>
        <pc:grpChg chg="del">
          <ac:chgData name="Crausbay, Shelley - FS, FORT COLLINS, CO" userId="63543c2d-0854-4722-9798-ce1fe440c7d9" providerId="ADAL" clId="{F8CBB268-C12B-4CA0-AE21-D5F5A5880AC4}" dt="2022-10-16T16:28:20.670" v="12" actId="478"/>
          <ac:grpSpMkLst>
            <pc:docMk/>
            <pc:sldMk cId="3899978110" sldId="307"/>
            <ac:grpSpMk id="270" creationId="{00000000-0000-0000-0000-000000000000}"/>
          </ac:grpSpMkLst>
        </pc:grpChg>
      </pc:sldChg>
      <pc:sldChg chg="add del">
        <pc:chgData name="Crausbay, Shelley - FS, FORT COLLINS, CO" userId="63543c2d-0854-4722-9798-ce1fe440c7d9" providerId="ADAL" clId="{F8CBB268-C12B-4CA0-AE21-D5F5A5880AC4}" dt="2022-10-16T16:38:06.325" v="16"/>
        <pc:sldMkLst>
          <pc:docMk/>
          <pc:sldMk cId="662478259" sldId="308"/>
        </pc:sldMkLst>
      </pc:sldChg>
      <pc:sldChg chg="addSp delSp modSp add mod ord">
        <pc:chgData name="Crausbay, Shelley - FS, FORT COLLINS, CO" userId="63543c2d-0854-4722-9798-ce1fe440c7d9" providerId="ADAL" clId="{F8CBB268-C12B-4CA0-AE21-D5F5A5880AC4}" dt="2022-10-18T23:23:05.116" v="2538" actId="1037"/>
        <pc:sldMkLst>
          <pc:docMk/>
          <pc:sldMk cId="1548048351" sldId="308"/>
        </pc:sldMkLst>
        <pc:spChg chg="del mod">
          <ac:chgData name="Crausbay, Shelley - FS, FORT COLLINS, CO" userId="63543c2d-0854-4722-9798-ce1fe440c7d9" providerId="ADAL" clId="{F8CBB268-C12B-4CA0-AE21-D5F5A5880AC4}" dt="2022-10-18T23:09:39.820" v="1930" actId="478"/>
          <ac:spMkLst>
            <pc:docMk/>
            <pc:sldMk cId="1548048351" sldId="308"/>
            <ac:spMk id="2" creationId="{52CF8904-662C-05D2-F219-D4D70C26C919}"/>
          </ac:spMkLst>
        </pc:spChg>
        <pc:spChg chg="mod">
          <ac:chgData name="Crausbay, Shelley - FS, FORT COLLINS, CO" userId="63543c2d-0854-4722-9798-ce1fe440c7d9" providerId="ADAL" clId="{F8CBB268-C12B-4CA0-AE21-D5F5A5880AC4}" dt="2022-10-18T23:23:05.116" v="2538" actId="1037"/>
          <ac:spMkLst>
            <pc:docMk/>
            <pc:sldMk cId="1548048351" sldId="308"/>
            <ac:spMk id="3" creationId="{FE1D5178-30A2-40A9-97F1-1CD6F37D42A6}"/>
          </ac:spMkLst>
        </pc:spChg>
        <pc:spChg chg="add del mod">
          <ac:chgData name="Crausbay, Shelley - FS, FORT COLLINS, CO" userId="63543c2d-0854-4722-9798-ce1fe440c7d9" providerId="ADAL" clId="{F8CBB268-C12B-4CA0-AE21-D5F5A5880AC4}" dt="2022-10-16T16:42:06.393" v="377" actId="478"/>
          <ac:spMkLst>
            <pc:docMk/>
            <pc:sldMk cId="1548048351" sldId="308"/>
            <ac:spMk id="5" creationId="{03EF8E84-4F04-457A-8112-BA222DD00EF6}"/>
          </ac:spMkLst>
        </pc:spChg>
        <pc:spChg chg="mod">
          <ac:chgData name="Crausbay, Shelley - FS, FORT COLLINS, CO" userId="63543c2d-0854-4722-9798-ce1fe440c7d9" providerId="ADAL" clId="{F8CBB268-C12B-4CA0-AE21-D5F5A5880AC4}" dt="2022-10-18T23:05:19.395" v="1863"/>
          <ac:spMkLst>
            <pc:docMk/>
            <pc:sldMk cId="1548048351" sldId="308"/>
            <ac:spMk id="6" creationId="{9060F785-A81D-4391-9A22-FC4ECF735000}"/>
          </ac:spMkLst>
        </pc:spChg>
        <pc:spChg chg="mod">
          <ac:chgData name="Crausbay, Shelley - FS, FORT COLLINS, CO" userId="63543c2d-0854-4722-9798-ce1fe440c7d9" providerId="ADAL" clId="{F8CBB268-C12B-4CA0-AE21-D5F5A5880AC4}" dt="2022-10-18T23:05:19.395" v="1863"/>
          <ac:spMkLst>
            <pc:docMk/>
            <pc:sldMk cId="1548048351" sldId="308"/>
            <ac:spMk id="7" creationId="{B2E46055-0B6B-4064-89FC-D09C98FFCA76}"/>
          </ac:spMkLst>
        </pc:spChg>
        <pc:spChg chg="add del mod">
          <ac:chgData name="Crausbay, Shelley - FS, FORT COLLINS, CO" userId="63543c2d-0854-4722-9798-ce1fe440c7d9" providerId="ADAL" clId="{F8CBB268-C12B-4CA0-AE21-D5F5A5880AC4}" dt="2022-10-16T16:41:30.421" v="349" actId="478"/>
          <ac:spMkLst>
            <pc:docMk/>
            <pc:sldMk cId="1548048351" sldId="308"/>
            <ac:spMk id="7" creationId="{D2E359B5-CDD3-4D51-89AF-8EAF3BF3869C}"/>
          </ac:spMkLst>
        </pc:spChg>
        <pc:spChg chg="mod">
          <ac:chgData name="Crausbay, Shelley - FS, FORT COLLINS, CO" userId="63543c2d-0854-4722-9798-ce1fe440c7d9" providerId="ADAL" clId="{F8CBB268-C12B-4CA0-AE21-D5F5A5880AC4}" dt="2022-10-18T23:05:19.395" v="1863"/>
          <ac:spMkLst>
            <pc:docMk/>
            <pc:sldMk cId="1548048351" sldId="308"/>
            <ac:spMk id="8" creationId="{5B6DB0AB-05D1-45EE-A88A-B467F8C1D389}"/>
          </ac:spMkLst>
        </pc:spChg>
        <pc:spChg chg="mod">
          <ac:chgData name="Crausbay, Shelley - FS, FORT COLLINS, CO" userId="63543c2d-0854-4722-9798-ce1fe440c7d9" providerId="ADAL" clId="{F8CBB268-C12B-4CA0-AE21-D5F5A5880AC4}" dt="2022-10-18T23:05:19.395" v="1863"/>
          <ac:spMkLst>
            <pc:docMk/>
            <pc:sldMk cId="1548048351" sldId="308"/>
            <ac:spMk id="9" creationId="{1813AC1D-2725-4136-80AC-D8A0A6CDF3BC}"/>
          </ac:spMkLst>
        </pc:spChg>
        <pc:spChg chg="mod">
          <ac:chgData name="Crausbay, Shelley - FS, FORT COLLINS, CO" userId="63543c2d-0854-4722-9798-ce1fe440c7d9" providerId="ADAL" clId="{F8CBB268-C12B-4CA0-AE21-D5F5A5880AC4}" dt="2022-10-18T23:05:19.395" v="1863"/>
          <ac:spMkLst>
            <pc:docMk/>
            <pc:sldMk cId="1548048351" sldId="308"/>
            <ac:spMk id="10" creationId="{0B78765D-8E90-4931-A5D8-9FE70B70D6CC}"/>
          </ac:spMkLst>
        </pc:spChg>
        <pc:spChg chg="mod">
          <ac:chgData name="Crausbay, Shelley - FS, FORT COLLINS, CO" userId="63543c2d-0854-4722-9798-ce1fe440c7d9" providerId="ADAL" clId="{F8CBB268-C12B-4CA0-AE21-D5F5A5880AC4}" dt="2022-10-18T23:05:19.395" v="1863"/>
          <ac:spMkLst>
            <pc:docMk/>
            <pc:sldMk cId="1548048351" sldId="308"/>
            <ac:spMk id="11" creationId="{292E0C4E-4873-412B-BFED-3F7A0803C02F}"/>
          </ac:spMkLst>
        </pc:spChg>
        <pc:spChg chg="mod">
          <ac:chgData name="Crausbay, Shelley - FS, FORT COLLINS, CO" userId="63543c2d-0854-4722-9798-ce1fe440c7d9" providerId="ADAL" clId="{F8CBB268-C12B-4CA0-AE21-D5F5A5880AC4}" dt="2022-10-18T23:05:19.395" v="1863"/>
          <ac:spMkLst>
            <pc:docMk/>
            <pc:sldMk cId="1548048351" sldId="308"/>
            <ac:spMk id="12" creationId="{A424373C-BDD0-4C53-A59D-5CBDAF849519}"/>
          </ac:spMkLst>
        </pc:spChg>
        <pc:spChg chg="mod">
          <ac:chgData name="Crausbay, Shelley - FS, FORT COLLINS, CO" userId="63543c2d-0854-4722-9798-ce1fe440c7d9" providerId="ADAL" clId="{F8CBB268-C12B-4CA0-AE21-D5F5A5880AC4}" dt="2022-10-18T23:05:19.395" v="1863"/>
          <ac:spMkLst>
            <pc:docMk/>
            <pc:sldMk cId="1548048351" sldId="308"/>
            <ac:spMk id="13" creationId="{1B55FEA5-58B5-4EA3-BE2D-CC2BD1933381}"/>
          </ac:spMkLst>
        </pc:spChg>
        <pc:spChg chg="mod">
          <ac:chgData name="Crausbay, Shelley - FS, FORT COLLINS, CO" userId="63543c2d-0854-4722-9798-ce1fe440c7d9" providerId="ADAL" clId="{F8CBB268-C12B-4CA0-AE21-D5F5A5880AC4}" dt="2022-10-18T23:05:19.395" v="1863"/>
          <ac:spMkLst>
            <pc:docMk/>
            <pc:sldMk cId="1548048351" sldId="308"/>
            <ac:spMk id="14" creationId="{1D2299EF-05D6-4D62-B153-0180383D6772}"/>
          </ac:spMkLst>
        </pc:spChg>
        <pc:spChg chg="mod">
          <ac:chgData name="Crausbay, Shelley - FS, FORT COLLINS, CO" userId="63543c2d-0854-4722-9798-ce1fe440c7d9" providerId="ADAL" clId="{F8CBB268-C12B-4CA0-AE21-D5F5A5880AC4}" dt="2022-10-18T23:05:19.395" v="1863"/>
          <ac:spMkLst>
            <pc:docMk/>
            <pc:sldMk cId="1548048351" sldId="308"/>
            <ac:spMk id="15" creationId="{F17E29CD-2C6D-4B6F-BE1B-FF3DB3B90372}"/>
          </ac:spMkLst>
        </pc:spChg>
        <pc:spChg chg="mod">
          <ac:chgData name="Crausbay, Shelley - FS, FORT COLLINS, CO" userId="63543c2d-0854-4722-9798-ce1fe440c7d9" providerId="ADAL" clId="{F8CBB268-C12B-4CA0-AE21-D5F5A5880AC4}" dt="2022-10-18T23:05:19.395" v="1863"/>
          <ac:spMkLst>
            <pc:docMk/>
            <pc:sldMk cId="1548048351" sldId="308"/>
            <ac:spMk id="16" creationId="{0F437ED0-67F3-4FC3-8E8E-2820DFEB8F04}"/>
          </ac:spMkLst>
        </pc:spChg>
        <pc:spChg chg="mod">
          <ac:chgData name="Crausbay, Shelley - FS, FORT COLLINS, CO" userId="63543c2d-0854-4722-9798-ce1fe440c7d9" providerId="ADAL" clId="{F8CBB268-C12B-4CA0-AE21-D5F5A5880AC4}" dt="2022-10-18T23:05:19.395" v="1863"/>
          <ac:spMkLst>
            <pc:docMk/>
            <pc:sldMk cId="1548048351" sldId="308"/>
            <ac:spMk id="17" creationId="{211B4276-70BD-4ABC-8396-3A23F6B30809}"/>
          </ac:spMkLst>
        </pc:spChg>
        <pc:spChg chg="mod">
          <ac:chgData name="Crausbay, Shelley - FS, FORT COLLINS, CO" userId="63543c2d-0854-4722-9798-ce1fe440c7d9" providerId="ADAL" clId="{F8CBB268-C12B-4CA0-AE21-D5F5A5880AC4}" dt="2022-10-18T23:05:19.395" v="1863"/>
          <ac:spMkLst>
            <pc:docMk/>
            <pc:sldMk cId="1548048351" sldId="308"/>
            <ac:spMk id="18" creationId="{326583B2-80F3-4D3D-84E4-D0B1F9953073}"/>
          </ac:spMkLst>
        </pc:spChg>
        <pc:spChg chg="mod">
          <ac:chgData name="Crausbay, Shelley - FS, FORT COLLINS, CO" userId="63543c2d-0854-4722-9798-ce1fe440c7d9" providerId="ADAL" clId="{F8CBB268-C12B-4CA0-AE21-D5F5A5880AC4}" dt="2022-10-18T23:05:19.395" v="1863"/>
          <ac:spMkLst>
            <pc:docMk/>
            <pc:sldMk cId="1548048351" sldId="308"/>
            <ac:spMk id="19" creationId="{D056AEDB-140A-4FD6-B2A6-FA9FCEED9344}"/>
          </ac:spMkLst>
        </pc:spChg>
        <pc:spChg chg="mod">
          <ac:chgData name="Crausbay, Shelley - FS, FORT COLLINS, CO" userId="63543c2d-0854-4722-9798-ce1fe440c7d9" providerId="ADAL" clId="{F8CBB268-C12B-4CA0-AE21-D5F5A5880AC4}" dt="2022-10-18T23:05:19.395" v="1863"/>
          <ac:spMkLst>
            <pc:docMk/>
            <pc:sldMk cId="1548048351" sldId="308"/>
            <ac:spMk id="20" creationId="{EAFE8F4A-1EEC-4C51-BFD2-2318F120B369}"/>
          </ac:spMkLst>
        </pc:spChg>
        <pc:spChg chg="mod">
          <ac:chgData name="Crausbay, Shelley - FS, FORT COLLINS, CO" userId="63543c2d-0854-4722-9798-ce1fe440c7d9" providerId="ADAL" clId="{F8CBB268-C12B-4CA0-AE21-D5F5A5880AC4}" dt="2022-10-18T23:05:19.395" v="1863"/>
          <ac:spMkLst>
            <pc:docMk/>
            <pc:sldMk cId="1548048351" sldId="308"/>
            <ac:spMk id="21" creationId="{4447F18A-05FD-4D24-A9C1-96288E74FEC7}"/>
          </ac:spMkLst>
        </pc:spChg>
        <pc:spChg chg="mod">
          <ac:chgData name="Crausbay, Shelley - FS, FORT COLLINS, CO" userId="63543c2d-0854-4722-9798-ce1fe440c7d9" providerId="ADAL" clId="{F8CBB268-C12B-4CA0-AE21-D5F5A5880AC4}" dt="2022-10-18T23:05:19.395" v="1863"/>
          <ac:spMkLst>
            <pc:docMk/>
            <pc:sldMk cId="1548048351" sldId="308"/>
            <ac:spMk id="22" creationId="{225D52C5-885C-40FF-9F84-B8EC21C447FD}"/>
          </ac:spMkLst>
        </pc:spChg>
        <pc:spChg chg="mod">
          <ac:chgData name="Crausbay, Shelley - FS, FORT COLLINS, CO" userId="63543c2d-0854-4722-9798-ce1fe440c7d9" providerId="ADAL" clId="{F8CBB268-C12B-4CA0-AE21-D5F5A5880AC4}" dt="2022-10-18T23:05:19.395" v="1863"/>
          <ac:spMkLst>
            <pc:docMk/>
            <pc:sldMk cId="1548048351" sldId="308"/>
            <ac:spMk id="23" creationId="{92948F8F-9698-48A3-9C03-1E7F76A4EF27}"/>
          </ac:spMkLst>
        </pc:spChg>
        <pc:spChg chg="mod">
          <ac:chgData name="Crausbay, Shelley - FS, FORT COLLINS, CO" userId="63543c2d-0854-4722-9798-ce1fe440c7d9" providerId="ADAL" clId="{F8CBB268-C12B-4CA0-AE21-D5F5A5880AC4}" dt="2022-10-18T23:05:19.395" v="1863"/>
          <ac:spMkLst>
            <pc:docMk/>
            <pc:sldMk cId="1548048351" sldId="308"/>
            <ac:spMk id="24" creationId="{A76F5D1B-BC59-45C9-9042-1A0D806F7C46}"/>
          </ac:spMkLst>
        </pc:spChg>
        <pc:spChg chg="mod">
          <ac:chgData name="Crausbay, Shelley - FS, FORT COLLINS, CO" userId="63543c2d-0854-4722-9798-ce1fe440c7d9" providerId="ADAL" clId="{F8CBB268-C12B-4CA0-AE21-D5F5A5880AC4}" dt="2022-10-18T23:05:19.395" v="1863"/>
          <ac:spMkLst>
            <pc:docMk/>
            <pc:sldMk cId="1548048351" sldId="308"/>
            <ac:spMk id="25" creationId="{C531579D-1A04-4734-96DF-168503028A38}"/>
          </ac:spMkLst>
        </pc:spChg>
        <pc:spChg chg="mod">
          <ac:chgData name="Crausbay, Shelley - FS, FORT COLLINS, CO" userId="63543c2d-0854-4722-9798-ce1fe440c7d9" providerId="ADAL" clId="{F8CBB268-C12B-4CA0-AE21-D5F5A5880AC4}" dt="2022-10-18T23:05:19.395" v="1863"/>
          <ac:spMkLst>
            <pc:docMk/>
            <pc:sldMk cId="1548048351" sldId="308"/>
            <ac:spMk id="26" creationId="{CF785D66-EB0E-4FD2-8E24-0C20E73EA111}"/>
          </ac:spMkLst>
        </pc:spChg>
        <pc:spChg chg="mod">
          <ac:chgData name="Crausbay, Shelley - FS, FORT COLLINS, CO" userId="63543c2d-0854-4722-9798-ce1fe440c7d9" providerId="ADAL" clId="{F8CBB268-C12B-4CA0-AE21-D5F5A5880AC4}" dt="2022-10-18T23:05:19.395" v="1863"/>
          <ac:spMkLst>
            <pc:docMk/>
            <pc:sldMk cId="1548048351" sldId="308"/>
            <ac:spMk id="27" creationId="{4877C89D-BF35-48A2-994C-4B898E8D0C15}"/>
          </ac:spMkLst>
        </pc:spChg>
        <pc:spChg chg="mod">
          <ac:chgData name="Crausbay, Shelley - FS, FORT COLLINS, CO" userId="63543c2d-0854-4722-9798-ce1fe440c7d9" providerId="ADAL" clId="{F8CBB268-C12B-4CA0-AE21-D5F5A5880AC4}" dt="2022-10-18T23:05:19.395" v="1863"/>
          <ac:spMkLst>
            <pc:docMk/>
            <pc:sldMk cId="1548048351" sldId="308"/>
            <ac:spMk id="28" creationId="{DE8E4EAB-E1F4-4C00-858D-133AE20B73FE}"/>
          </ac:spMkLst>
        </pc:spChg>
        <pc:spChg chg="mod">
          <ac:chgData name="Crausbay, Shelley - FS, FORT COLLINS, CO" userId="63543c2d-0854-4722-9798-ce1fe440c7d9" providerId="ADAL" clId="{F8CBB268-C12B-4CA0-AE21-D5F5A5880AC4}" dt="2022-10-18T23:05:19.395" v="1863"/>
          <ac:spMkLst>
            <pc:docMk/>
            <pc:sldMk cId="1548048351" sldId="308"/>
            <ac:spMk id="29" creationId="{2C0041E2-9C24-4C9B-AB93-1AC303C85D41}"/>
          </ac:spMkLst>
        </pc:spChg>
        <pc:spChg chg="mod">
          <ac:chgData name="Crausbay, Shelley - FS, FORT COLLINS, CO" userId="63543c2d-0854-4722-9798-ce1fe440c7d9" providerId="ADAL" clId="{F8CBB268-C12B-4CA0-AE21-D5F5A5880AC4}" dt="2022-10-18T23:05:19.395" v="1863"/>
          <ac:spMkLst>
            <pc:docMk/>
            <pc:sldMk cId="1548048351" sldId="308"/>
            <ac:spMk id="30" creationId="{95EDA55A-4537-4879-ABBE-59CF7B5BF1E1}"/>
          </ac:spMkLst>
        </pc:spChg>
        <pc:spChg chg="mod">
          <ac:chgData name="Crausbay, Shelley - FS, FORT COLLINS, CO" userId="63543c2d-0854-4722-9798-ce1fe440c7d9" providerId="ADAL" clId="{F8CBB268-C12B-4CA0-AE21-D5F5A5880AC4}" dt="2022-10-18T23:05:19.395" v="1863"/>
          <ac:spMkLst>
            <pc:docMk/>
            <pc:sldMk cId="1548048351" sldId="308"/>
            <ac:spMk id="31" creationId="{008147E2-9773-4A0C-B2E9-C57DD219615C}"/>
          </ac:spMkLst>
        </pc:spChg>
        <pc:spChg chg="mod">
          <ac:chgData name="Crausbay, Shelley - FS, FORT COLLINS, CO" userId="63543c2d-0854-4722-9798-ce1fe440c7d9" providerId="ADAL" clId="{F8CBB268-C12B-4CA0-AE21-D5F5A5880AC4}" dt="2022-10-18T23:05:19.395" v="1863"/>
          <ac:spMkLst>
            <pc:docMk/>
            <pc:sldMk cId="1548048351" sldId="308"/>
            <ac:spMk id="32" creationId="{FED03386-5401-4543-8F10-5C05390F2BFC}"/>
          </ac:spMkLst>
        </pc:spChg>
        <pc:spChg chg="mod">
          <ac:chgData name="Crausbay, Shelley - FS, FORT COLLINS, CO" userId="63543c2d-0854-4722-9798-ce1fe440c7d9" providerId="ADAL" clId="{F8CBB268-C12B-4CA0-AE21-D5F5A5880AC4}" dt="2022-10-18T23:05:19.395" v="1863"/>
          <ac:spMkLst>
            <pc:docMk/>
            <pc:sldMk cId="1548048351" sldId="308"/>
            <ac:spMk id="33" creationId="{40D8A441-6B75-47E7-B273-41AD28EE75A7}"/>
          </ac:spMkLst>
        </pc:spChg>
        <pc:spChg chg="mod">
          <ac:chgData name="Crausbay, Shelley - FS, FORT COLLINS, CO" userId="63543c2d-0854-4722-9798-ce1fe440c7d9" providerId="ADAL" clId="{F8CBB268-C12B-4CA0-AE21-D5F5A5880AC4}" dt="2022-10-18T23:05:19.395" v="1863"/>
          <ac:spMkLst>
            <pc:docMk/>
            <pc:sldMk cId="1548048351" sldId="308"/>
            <ac:spMk id="34" creationId="{EA31DEDE-E391-45F0-B191-04FC4AEB64A7}"/>
          </ac:spMkLst>
        </pc:spChg>
        <pc:spChg chg="mod">
          <ac:chgData name="Crausbay, Shelley - FS, FORT COLLINS, CO" userId="63543c2d-0854-4722-9798-ce1fe440c7d9" providerId="ADAL" clId="{F8CBB268-C12B-4CA0-AE21-D5F5A5880AC4}" dt="2022-10-18T23:05:19.395" v="1863"/>
          <ac:spMkLst>
            <pc:docMk/>
            <pc:sldMk cId="1548048351" sldId="308"/>
            <ac:spMk id="35" creationId="{F0526BE2-8B3D-4FBF-BA09-2102A146CA0C}"/>
          </ac:spMkLst>
        </pc:spChg>
        <pc:grpChg chg="add mod">
          <ac:chgData name="Crausbay, Shelley - FS, FORT COLLINS, CO" userId="63543c2d-0854-4722-9798-ce1fe440c7d9" providerId="ADAL" clId="{F8CBB268-C12B-4CA0-AE21-D5F5A5880AC4}" dt="2022-10-18T23:09:43.827" v="1947" actId="1037"/>
          <ac:grpSpMkLst>
            <pc:docMk/>
            <pc:sldMk cId="1548048351" sldId="308"/>
            <ac:grpSpMk id="4" creationId="{C07C8F23-DCAC-45C9-9987-78562B9C8635}"/>
          </ac:grpSpMkLst>
        </pc:grpChg>
        <pc:picChg chg="mod">
          <ac:chgData name="Crausbay, Shelley - FS, FORT COLLINS, CO" userId="63543c2d-0854-4722-9798-ce1fe440c7d9" providerId="ADAL" clId="{F8CBB268-C12B-4CA0-AE21-D5F5A5880AC4}" dt="2022-10-18T23:05:19.395" v="1863"/>
          <ac:picMkLst>
            <pc:docMk/>
            <pc:sldMk cId="1548048351" sldId="308"/>
            <ac:picMk id="5" creationId="{4DE00DFF-8EA9-4442-A0B2-DDDD75F71ED0}"/>
          </ac:picMkLst>
        </pc:picChg>
      </pc:sldChg>
      <pc:sldChg chg="modSp add mod modNotesTx">
        <pc:chgData name="Crausbay, Shelley - FS, FORT COLLINS, CO" userId="63543c2d-0854-4722-9798-ce1fe440c7d9" providerId="ADAL" clId="{F8CBB268-C12B-4CA0-AE21-D5F5A5880AC4}" dt="2022-10-16T16:53:50.086" v="623" actId="20577"/>
        <pc:sldMkLst>
          <pc:docMk/>
          <pc:sldMk cId="1498496086" sldId="309"/>
        </pc:sldMkLst>
        <pc:spChg chg="mod">
          <ac:chgData name="Crausbay, Shelley - FS, FORT COLLINS, CO" userId="63543c2d-0854-4722-9798-ce1fe440c7d9" providerId="ADAL" clId="{F8CBB268-C12B-4CA0-AE21-D5F5A5880AC4}" dt="2022-10-16T16:48:08.220" v="400" actId="20577"/>
          <ac:spMkLst>
            <pc:docMk/>
            <pc:sldMk cId="1498496086" sldId="309"/>
            <ac:spMk id="2" creationId="{52CF8904-662C-05D2-F219-D4D70C26C919}"/>
          </ac:spMkLst>
        </pc:spChg>
        <pc:spChg chg="mod">
          <ac:chgData name="Crausbay, Shelley - FS, FORT COLLINS, CO" userId="63543c2d-0854-4722-9798-ce1fe440c7d9" providerId="ADAL" clId="{F8CBB268-C12B-4CA0-AE21-D5F5A5880AC4}" dt="2022-10-16T16:53:50.086" v="623" actId="20577"/>
          <ac:spMkLst>
            <pc:docMk/>
            <pc:sldMk cId="1498496086" sldId="309"/>
            <ac:spMk id="3" creationId="{FE1D5178-30A2-40A9-97F1-1CD6F37D42A6}"/>
          </ac:spMkLst>
        </pc:spChg>
      </pc:sldChg>
      <pc:sldChg chg="add del">
        <pc:chgData name="Crausbay, Shelley - FS, FORT COLLINS, CO" userId="63543c2d-0854-4722-9798-ce1fe440c7d9" providerId="ADAL" clId="{F8CBB268-C12B-4CA0-AE21-D5F5A5880AC4}" dt="2022-10-16T16:38:06.325" v="16"/>
        <pc:sldMkLst>
          <pc:docMk/>
          <pc:sldMk cId="1847472508" sldId="309"/>
        </pc:sldMkLst>
      </pc:sldChg>
      <pc:sldChg chg="modSp add mod modNotesTx">
        <pc:chgData name="Crausbay, Shelley - FS, FORT COLLINS, CO" userId="63543c2d-0854-4722-9798-ce1fe440c7d9" providerId="ADAL" clId="{F8CBB268-C12B-4CA0-AE21-D5F5A5880AC4}" dt="2022-10-16T16:58:40.023" v="667" actId="5793"/>
        <pc:sldMkLst>
          <pc:docMk/>
          <pc:sldMk cId="3962371114" sldId="310"/>
        </pc:sldMkLst>
        <pc:spChg chg="mod">
          <ac:chgData name="Crausbay, Shelley - FS, FORT COLLINS, CO" userId="63543c2d-0854-4722-9798-ce1fe440c7d9" providerId="ADAL" clId="{F8CBB268-C12B-4CA0-AE21-D5F5A5880AC4}" dt="2022-10-16T16:58:32.471" v="665" actId="20577"/>
          <ac:spMkLst>
            <pc:docMk/>
            <pc:sldMk cId="3962371114" sldId="310"/>
            <ac:spMk id="3" creationId="{FE1D5178-30A2-40A9-97F1-1CD6F37D42A6}"/>
          </ac:spMkLst>
        </pc:spChg>
      </pc:sldChg>
      <pc:sldChg chg="delSp modSp add mod">
        <pc:chgData name="Crausbay, Shelley - FS, FORT COLLINS, CO" userId="63543c2d-0854-4722-9798-ce1fe440c7d9" providerId="ADAL" clId="{F8CBB268-C12B-4CA0-AE21-D5F5A5880AC4}" dt="2022-10-16T17:05:26.526" v="688" actId="20577"/>
        <pc:sldMkLst>
          <pc:docMk/>
          <pc:sldMk cId="3549150339" sldId="311"/>
        </pc:sldMkLst>
        <pc:spChg chg="mod">
          <ac:chgData name="Crausbay, Shelley - FS, FORT COLLINS, CO" userId="63543c2d-0854-4722-9798-ce1fe440c7d9" providerId="ADAL" clId="{F8CBB268-C12B-4CA0-AE21-D5F5A5880AC4}" dt="2022-10-16T17:05:26.526" v="688" actId="20577"/>
          <ac:spMkLst>
            <pc:docMk/>
            <pc:sldMk cId="3549150339" sldId="311"/>
            <ac:spMk id="290" creationId="{00000000-0000-0000-0000-000000000000}"/>
          </ac:spMkLst>
        </pc:spChg>
        <pc:picChg chg="del">
          <ac:chgData name="Crausbay, Shelley - FS, FORT COLLINS, CO" userId="63543c2d-0854-4722-9798-ce1fe440c7d9" providerId="ADAL" clId="{F8CBB268-C12B-4CA0-AE21-D5F5A5880AC4}" dt="2022-10-16T17:05:17.230" v="669" actId="478"/>
          <ac:picMkLst>
            <pc:docMk/>
            <pc:sldMk cId="3549150339" sldId="311"/>
            <ac:picMk id="285" creationId="{00000000-0000-0000-0000-000000000000}"/>
          </ac:picMkLst>
        </pc:picChg>
      </pc:sldChg>
      <pc:sldChg chg="addSp delSp modSp add mod modAnim">
        <pc:chgData name="Crausbay, Shelley - FS, FORT COLLINS, CO" userId="63543c2d-0854-4722-9798-ce1fe440c7d9" providerId="ADAL" clId="{F8CBB268-C12B-4CA0-AE21-D5F5A5880AC4}" dt="2022-10-20T14:43:14.087" v="3396" actId="1036"/>
        <pc:sldMkLst>
          <pc:docMk/>
          <pc:sldMk cId="3501417243" sldId="312"/>
        </pc:sldMkLst>
        <pc:spChg chg="mod">
          <ac:chgData name="Crausbay, Shelley - FS, FORT COLLINS, CO" userId="63543c2d-0854-4722-9798-ce1fe440c7d9" providerId="ADAL" clId="{F8CBB268-C12B-4CA0-AE21-D5F5A5880AC4}" dt="2022-10-20T14:43:01.341" v="3359" actId="403"/>
          <ac:spMkLst>
            <pc:docMk/>
            <pc:sldMk cId="3501417243" sldId="312"/>
            <ac:spMk id="2" creationId="{A6D03472-B719-4253-BD24-35D15C92CEDB}"/>
          </ac:spMkLst>
        </pc:spChg>
        <pc:spChg chg="mod">
          <ac:chgData name="Crausbay, Shelley - FS, FORT COLLINS, CO" userId="63543c2d-0854-4722-9798-ce1fe440c7d9" providerId="ADAL" clId="{F8CBB268-C12B-4CA0-AE21-D5F5A5880AC4}" dt="2022-10-18T23:04:09.870" v="1861"/>
          <ac:spMkLst>
            <pc:docMk/>
            <pc:sldMk cId="3501417243" sldId="312"/>
            <ac:spMk id="10" creationId="{64661DBC-A763-47D8-BF6F-ABB2E5301B0B}"/>
          </ac:spMkLst>
        </pc:spChg>
        <pc:spChg chg="mod">
          <ac:chgData name="Crausbay, Shelley - FS, FORT COLLINS, CO" userId="63543c2d-0854-4722-9798-ce1fe440c7d9" providerId="ADAL" clId="{F8CBB268-C12B-4CA0-AE21-D5F5A5880AC4}" dt="2022-10-18T23:04:09.870" v="1861"/>
          <ac:spMkLst>
            <pc:docMk/>
            <pc:sldMk cId="3501417243" sldId="312"/>
            <ac:spMk id="11" creationId="{38E28790-D46D-42A2-913B-FFDD2C53DFAD}"/>
          </ac:spMkLst>
        </pc:spChg>
        <pc:spChg chg="mod">
          <ac:chgData name="Crausbay, Shelley - FS, FORT COLLINS, CO" userId="63543c2d-0854-4722-9798-ce1fe440c7d9" providerId="ADAL" clId="{F8CBB268-C12B-4CA0-AE21-D5F5A5880AC4}" dt="2022-10-18T23:04:09.870" v="1861"/>
          <ac:spMkLst>
            <pc:docMk/>
            <pc:sldMk cId="3501417243" sldId="312"/>
            <ac:spMk id="12" creationId="{AB63931C-D7C4-48C3-9F31-59710B175D30}"/>
          </ac:spMkLst>
        </pc:spChg>
        <pc:spChg chg="mod">
          <ac:chgData name="Crausbay, Shelley - FS, FORT COLLINS, CO" userId="63543c2d-0854-4722-9798-ce1fe440c7d9" providerId="ADAL" clId="{F8CBB268-C12B-4CA0-AE21-D5F5A5880AC4}" dt="2022-10-18T23:04:09.870" v="1861"/>
          <ac:spMkLst>
            <pc:docMk/>
            <pc:sldMk cId="3501417243" sldId="312"/>
            <ac:spMk id="13" creationId="{BEB89DAD-60CD-4D8C-9577-639BFA0C20D5}"/>
          </ac:spMkLst>
        </pc:spChg>
        <pc:spChg chg="mod">
          <ac:chgData name="Crausbay, Shelley - FS, FORT COLLINS, CO" userId="63543c2d-0854-4722-9798-ce1fe440c7d9" providerId="ADAL" clId="{F8CBB268-C12B-4CA0-AE21-D5F5A5880AC4}" dt="2022-10-18T23:04:09.870" v="1861"/>
          <ac:spMkLst>
            <pc:docMk/>
            <pc:sldMk cId="3501417243" sldId="312"/>
            <ac:spMk id="14" creationId="{FBD18F04-53A8-41F4-8690-F51609074AEC}"/>
          </ac:spMkLst>
        </pc:spChg>
        <pc:spChg chg="mod">
          <ac:chgData name="Crausbay, Shelley - FS, FORT COLLINS, CO" userId="63543c2d-0854-4722-9798-ce1fe440c7d9" providerId="ADAL" clId="{F8CBB268-C12B-4CA0-AE21-D5F5A5880AC4}" dt="2022-10-18T23:04:09.870" v="1861"/>
          <ac:spMkLst>
            <pc:docMk/>
            <pc:sldMk cId="3501417243" sldId="312"/>
            <ac:spMk id="15" creationId="{C0B410FD-4E27-496F-96E7-4DFE36364DE2}"/>
          </ac:spMkLst>
        </pc:spChg>
        <pc:spChg chg="mod">
          <ac:chgData name="Crausbay, Shelley - FS, FORT COLLINS, CO" userId="63543c2d-0854-4722-9798-ce1fe440c7d9" providerId="ADAL" clId="{F8CBB268-C12B-4CA0-AE21-D5F5A5880AC4}" dt="2022-10-18T23:04:09.870" v="1861"/>
          <ac:spMkLst>
            <pc:docMk/>
            <pc:sldMk cId="3501417243" sldId="312"/>
            <ac:spMk id="16" creationId="{48DE2D6B-1B3D-4FEE-94B5-9EDC325A36C3}"/>
          </ac:spMkLst>
        </pc:spChg>
        <pc:spChg chg="mod">
          <ac:chgData name="Crausbay, Shelley - FS, FORT COLLINS, CO" userId="63543c2d-0854-4722-9798-ce1fe440c7d9" providerId="ADAL" clId="{F8CBB268-C12B-4CA0-AE21-D5F5A5880AC4}" dt="2022-10-18T23:04:09.870" v="1861"/>
          <ac:spMkLst>
            <pc:docMk/>
            <pc:sldMk cId="3501417243" sldId="312"/>
            <ac:spMk id="17" creationId="{727F8740-F8E3-4BA5-8A30-C4507875E237}"/>
          </ac:spMkLst>
        </pc:spChg>
        <pc:spChg chg="mod">
          <ac:chgData name="Crausbay, Shelley - FS, FORT COLLINS, CO" userId="63543c2d-0854-4722-9798-ce1fe440c7d9" providerId="ADAL" clId="{F8CBB268-C12B-4CA0-AE21-D5F5A5880AC4}" dt="2022-10-18T23:04:09.870" v="1861"/>
          <ac:spMkLst>
            <pc:docMk/>
            <pc:sldMk cId="3501417243" sldId="312"/>
            <ac:spMk id="18" creationId="{C292E5BC-3831-4601-AEC4-0E8AA94BBE21}"/>
          </ac:spMkLst>
        </pc:spChg>
        <pc:spChg chg="mod">
          <ac:chgData name="Crausbay, Shelley - FS, FORT COLLINS, CO" userId="63543c2d-0854-4722-9798-ce1fe440c7d9" providerId="ADAL" clId="{F8CBB268-C12B-4CA0-AE21-D5F5A5880AC4}" dt="2022-10-18T23:04:09.870" v="1861"/>
          <ac:spMkLst>
            <pc:docMk/>
            <pc:sldMk cId="3501417243" sldId="312"/>
            <ac:spMk id="19" creationId="{F3782E1D-3F81-4751-A7CB-222BBB6CD4D7}"/>
          </ac:spMkLst>
        </pc:spChg>
        <pc:spChg chg="mod">
          <ac:chgData name="Crausbay, Shelley - FS, FORT COLLINS, CO" userId="63543c2d-0854-4722-9798-ce1fe440c7d9" providerId="ADAL" clId="{F8CBB268-C12B-4CA0-AE21-D5F5A5880AC4}" dt="2022-10-18T23:04:09.870" v="1861"/>
          <ac:spMkLst>
            <pc:docMk/>
            <pc:sldMk cId="3501417243" sldId="312"/>
            <ac:spMk id="20" creationId="{17F8A52A-2878-423C-BBC4-E72F6D944AEA}"/>
          </ac:spMkLst>
        </pc:spChg>
        <pc:spChg chg="mod">
          <ac:chgData name="Crausbay, Shelley - FS, FORT COLLINS, CO" userId="63543c2d-0854-4722-9798-ce1fe440c7d9" providerId="ADAL" clId="{F8CBB268-C12B-4CA0-AE21-D5F5A5880AC4}" dt="2022-10-18T23:04:09.870" v="1861"/>
          <ac:spMkLst>
            <pc:docMk/>
            <pc:sldMk cId="3501417243" sldId="312"/>
            <ac:spMk id="21" creationId="{7D2D3717-F0A8-434C-81F6-3F2FE5269BE8}"/>
          </ac:spMkLst>
        </pc:spChg>
        <pc:spChg chg="mod">
          <ac:chgData name="Crausbay, Shelley - FS, FORT COLLINS, CO" userId="63543c2d-0854-4722-9798-ce1fe440c7d9" providerId="ADAL" clId="{F8CBB268-C12B-4CA0-AE21-D5F5A5880AC4}" dt="2022-10-18T23:04:09.870" v="1861"/>
          <ac:spMkLst>
            <pc:docMk/>
            <pc:sldMk cId="3501417243" sldId="312"/>
            <ac:spMk id="22" creationId="{D8A3D309-1D76-4ED4-864D-6F2B535685A5}"/>
          </ac:spMkLst>
        </pc:spChg>
        <pc:spChg chg="mod">
          <ac:chgData name="Crausbay, Shelley - FS, FORT COLLINS, CO" userId="63543c2d-0854-4722-9798-ce1fe440c7d9" providerId="ADAL" clId="{F8CBB268-C12B-4CA0-AE21-D5F5A5880AC4}" dt="2022-10-18T23:04:09.870" v="1861"/>
          <ac:spMkLst>
            <pc:docMk/>
            <pc:sldMk cId="3501417243" sldId="312"/>
            <ac:spMk id="23" creationId="{C3CA0356-4C04-4BD1-83D2-ED9EE2BF6A48}"/>
          </ac:spMkLst>
        </pc:spChg>
        <pc:spChg chg="mod">
          <ac:chgData name="Crausbay, Shelley - FS, FORT COLLINS, CO" userId="63543c2d-0854-4722-9798-ce1fe440c7d9" providerId="ADAL" clId="{F8CBB268-C12B-4CA0-AE21-D5F5A5880AC4}" dt="2022-10-18T23:04:09.870" v="1861"/>
          <ac:spMkLst>
            <pc:docMk/>
            <pc:sldMk cId="3501417243" sldId="312"/>
            <ac:spMk id="24" creationId="{863104CC-86AF-4A7D-8AB6-DE10611B5438}"/>
          </ac:spMkLst>
        </pc:spChg>
        <pc:spChg chg="mod">
          <ac:chgData name="Crausbay, Shelley - FS, FORT COLLINS, CO" userId="63543c2d-0854-4722-9798-ce1fe440c7d9" providerId="ADAL" clId="{F8CBB268-C12B-4CA0-AE21-D5F5A5880AC4}" dt="2022-10-18T23:04:09.870" v="1861"/>
          <ac:spMkLst>
            <pc:docMk/>
            <pc:sldMk cId="3501417243" sldId="312"/>
            <ac:spMk id="25" creationId="{4B39524A-D9DC-4835-B94E-54479F77AACD}"/>
          </ac:spMkLst>
        </pc:spChg>
        <pc:spChg chg="mod">
          <ac:chgData name="Crausbay, Shelley - FS, FORT COLLINS, CO" userId="63543c2d-0854-4722-9798-ce1fe440c7d9" providerId="ADAL" clId="{F8CBB268-C12B-4CA0-AE21-D5F5A5880AC4}" dt="2022-10-18T23:04:09.870" v="1861"/>
          <ac:spMkLst>
            <pc:docMk/>
            <pc:sldMk cId="3501417243" sldId="312"/>
            <ac:spMk id="26" creationId="{D3265E82-547A-482B-8083-065AFB3F5F15}"/>
          </ac:spMkLst>
        </pc:spChg>
        <pc:spChg chg="mod">
          <ac:chgData name="Crausbay, Shelley - FS, FORT COLLINS, CO" userId="63543c2d-0854-4722-9798-ce1fe440c7d9" providerId="ADAL" clId="{F8CBB268-C12B-4CA0-AE21-D5F5A5880AC4}" dt="2022-10-18T23:04:09.870" v="1861"/>
          <ac:spMkLst>
            <pc:docMk/>
            <pc:sldMk cId="3501417243" sldId="312"/>
            <ac:spMk id="27" creationId="{495BEB30-41C7-41F3-A341-8871A9CBAD93}"/>
          </ac:spMkLst>
        </pc:spChg>
        <pc:spChg chg="mod">
          <ac:chgData name="Crausbay, Shelley - FS, FORT COLLINS, CO" userId="63543c2d-0854-4722-9798-ce1fe440c7d9" providerId="ADAL" clId="{F8CBB268-C12B-4CA0-AE21-D5F5A5880AC4}" dt="2022-10-18T23:04:09.870" v="1861"/>
          <ac:spMkLst>
            <pc:docMk/>
            <pc:sldMk cId="3501417243" sldId="312"/>
            <ac:spMk id="28" creationId="{76712150-63D5-45A5-B5F2-B105BAEC20A7}"/>
          </ac:spMkLst>
        </pc:spChg>
        <pc:spChg chg="mod">
          <ac:chgData name="Crausbay, Shelley - FS, FORT COLLINS, CO" userId="63543c2d-0854-4722-9798-ce1fe440c7d9" providerId="ADAL" clId="{F8CBB268-C12B-4CA0-AE21-D5F5A5880AC4}" dt="2022-10-18T23:04:09.870" v="1861"/>
          <ac:spMkLst>
            <pc:docMk/>
            <pc:sldMk cId="3501417243" sldId="312"/>
            <ac:spMk id="29" creationId="{693F7149-3822-47EC-9088-E6DF0CB6E2B9}"/>
          </ac:spMkLst>
        </pc:spChg>
        <pc:spChg chg="mod">
          <ac:chgData name="Crausbay, Shelley - FS, FORT COLLINS, CO" userId="63543c2d-0854-4722-9798-ce1fe440c7d9" providerId="ADAL" clId="{F8CBB268-C12B-4CA0-AE21-D5F5A5880AC4}" dt="2022-10-18T23:04:09.870" v="1861"/>
          <ac:spMkLst>
            <pc:docMk/>
            <pc:sldMk cId="3501417243" sldId="312"/>
            <ac:spMk id="30" creationId="{387C8901-5B58-4F13-A166-644C222846AE}"/>
          </ac:spMkLst>
        </pc:spChg>
        <pc:spChg chg="mod">
          <ac:chgData name="Crausbay, Shelley - FS, FORT COLLINS, CO" userId="63543c2d-0854-4722-9798-ce1fe440c7d9" providerId="ADAL" clId="{F8CBB268-C12B-4CA0-AE21-D5F5A5880AC4}" dt="2022-10-18T23:04:09.870" v="1861"/>
          <ac:spMkLst>
            <pc:docMk/>
            <pc:sldMk cId="3501417243" sldId="312"/>
            <ac:spMk id="31" creationId="{D690AB3C-AC98-40ED-902A-90A1A98BB692}"/>
          </ac:spMkLst>
        </pc:spChg>
        <pc:spChg chg="mod">
          <ac:chgData name="Crausbay, Shelley - FS, FORT COLLINS, CO" userId="63543c2d-0854-4722-9798-ce1fe440c7d9" providerId="ADAL" clId="{F8CBB268-C12B-4CA0-AE21-D5F5A5880AC4}" dt="2022-10-18T23:04:09.870" v="1861"/>
          <ac:spMkLst>
            <pc:docMk/>
            <pc:sldMk cId="3501417243" sldId="312"/>
            <ac:spMk id="32" creationId="{4B1DCB4D-1AAE-4369-9243-486B8BFE3D3E}"/>
          </ac:spMkLst>
        </pc:spChg>
        <pc:spChg chg="mod">
          <ac:chgData name="Crausbay, Shelley - FS, FORT COLLINS, CO" userId="63543c2d-0854-4722-9798-ce1fe440c7d9" providerId="ADAL" clId="{F8CBB268-C12B-4CA0-AE21-D5F5A5880AC4}" dt="2022-10-18T23:04:09.870" v="1861"/>
          <ac:spMkLst>
            <pc:docMk/>
            <pc:sldMk cId="3501417243" sldId="312"/>
            <ac:spMk id="33" creationId="{A719C72B-125C-4F08-AF06-62D5CC141BCF}"/>
          </ac:spMkLst>
        </pc:spChg>
        <pc:spChg chg="mod">
          <ac:chgData name="Crausbay, Shelley - FS, FORT COLLINS, CO" userId="63543c2d-0854-4722-9798-ce1fe440c7d9" providerId="ADAL" clId="{F8CBB268-C12B-4CA0-AE21-D5F5A5880AC4}" dt="2022-10-18T23:04:09.870" v="1861"/>
          <ac:spMkLst>
            <pc:docMk/>
            <pc:sldMk cId="3501417243" sldId="312"/>
            <ac:spMk id="34" creationId="{55B5029C-BB80-4388-9AA1-9CD78A6FCDF2}"/>
          </ac:spMkLst>
        </pc:spChg>
        <pc:spChg chg="mod">
          <ac:chgData name="Crausbay, Shelley - FS, FORT COLLINS, CO" userId="63543c2d-0854-4722-9798-ce1fe440c7d9" providerId="ADAL" clId="{F8CBB268-C12B-4CA0-AE21-D5F5A5880AC4}" dt="2022-10-18T23:04:09.870" v="1861"/>
          <ac:spMkLst>
            <pc:docMk/>
            <pc:sldMk cId="3501417243" sldId="312"/>
            <ac:spMk id="35" creationId="{01BC5831-0548-4B4B-A775-6DED09ABF323}"/>
          </ac:spMkLst>
        </pc:spChg>
        <pc:spChg chg="mod">
          <ac:chgData name="Crausbay, Shelley - FS, FORT COLLINS, CO" userId="63543c2d-0854-4722-9798-ce1fe440c7d9" providerId="ADAL" clId="{F8CBB268-C12B-4CA0-AE21-D5F5A5880AC4}" dt="2022-10-18T23:04:09.870" v="1861"/>
          <ac:spMkLst>
            <pc:docMk/>
            <pc:sldMk cId="3501417243" sldId="312"/>
            <ac:spMk id="36" creationId="{94FC7F2C-1070-44E2-8DCA-A9B46853158F}"/>
          </ac:spMkLst>
        </pc:spChg>
        <pc:spChg chg="mod">
          <ac:chgData name="Crausbay, Shelley - FS, FORT COLLINS, CO" userId="63543c2d-0854-4722-9798-ce1fe440c7d9" providerId="ADAL" clId="{F8CBB268-C12B-4CA0-AE21-D5F5A5880AC4}" dt="2022-10-18T23:04:09.870" v="1861"/>
          <ac:spMkLst>
            <pc:docMk/>
            <pc:sldMk cId="3501417243" sldId="312"/>
            <ac:spMk id="37" creationId="{D1E133EB-9B67-4B35-B563-DBEF1B6441F5}"/>
          </ac:spMkLst>
        </pc:spChg>
        <pc:spChg chg="mod">
          <ac:chgData name="Crausbay, Shelley - FS, FORT COLLINS, CO" userId="63543c2d-0854-4722-9798-ce1fe440c7d9" providerId="ADAL" clId="{F8CBB268-C12B-4CA0-AE21-D5F5A5880AC4}" dt="2022-10-18T23:04:09.870" v="1861"/>
          <ac:spMkLst>
            <pc:docMk/>
            <pc:sldMk cId="3501417243" sldId="312"/>
            <ac:spMk id="38" creationId="{458BECDD-7C6E-4469-A3C7-99E2C8C86EEF}"/>
          </ac:spMkLst>
        </pc:spChg>
        <pc:spChg chg="mod">
          <ac:chgData name="Crausbay, Shelley - FS, FORT COLLINS, CO" userId="63543c2d-0854-4722-9798-ce1fe440c7d9" providerId="ADAL" clId="{F8CBB268-C12B-4CA0-AE21-D5F5A5880AC4}" dt="2022-10-18T23:04:09.870" v="1861"/>
          <ac:spMkLst>
            <pc:docMk/>
            <pc:sldMk cId="3501417243" sldId="312"/>
            <ac:spMk id="39" creationId="{6B48A4B6-32EF-4CD1-A3F8-7692C70CCAB2}"/>
          </ac:spMkLst>
        </pc:spChg>
        <pc:spChg chg="add mod">
          <ac:chgData name="Crausbay, Shelley - FS, FORT COLLINS, CO" userId="63543c2d-0854-4722-9798-ce1fe440c7d9" providerId="ADAL" clId="{F8CBB268-C12B-4CA0-AE21-D5F5A5880AC4}" dt="2022-10-20T14:43:14.087" v="3396" actId="1036"/>
          <ac:spMkLst>
            <pc:docMk/>
            <pc:sldMk cId="3501417243" sldId="312"/>
            <ac:spMk id="40" creationId="{2B9AFB63-87D7-49E1-B4FB-A7852CE9AACE}"/>
          </ac:spMkLst>
        </pc:spChg>
        <pc:spChg chg="del">
          <ac:chgData name="Crausbay, Shelley - FS, FORT COLLINS, CO" userId="63543c2d-0854-4722-9798-ce1fe440c7d9" providerId="ADAL" clId="{F8CBB268-C12B-4CA0-AE21-D5F5A5880AC4}" dt="2022-10-18T22:56:03.068" v="1696" actId="478"/>
          <ac:spMkLst>
            <pc:docMk/>
            <pc:sldMk cId="3501417243" sldId="312"/>
            <ac:spMk id="110" creationId="{00000000-0000-0000-0000-000000000000}"/>
          </ac:spMkLst>
        </pc:spChg>
        <pc:grpChg chg="add mod">
          <ac:chgData name="Crausbay, Shelley - FS, FORT COLLINS, CO" userId="63543c2d-0854-4722-9798-ce1fe440c7d9" providerId="ADAL" clId="{F8CBB268-C12B-4CA0-AE21-D5F5A5880AC4}" dt="2022-10-18T23:04:09.870" v="1861"/>
          <ac:grpSpMkLst>
            <pc:docMk/>
            <pc:sldMk cId="3501417243" sldId="312"/>
            <ac:grpSpMk id="8" creationId="{47B7E82D-2A61-430C-8BE8-E8C83929A9D5}"/>
          </ac:grpSpMkLst>
        </pc:grpChg>
        <pc:picChg chg="add mod modCrop">
          <ac:chgData name="Crausbay, Shelley - FS, FORT COLLINS, CO" userId="63543c2d-0854-4722-9798-ce1fe440c7d9" providerId="ADAL" clId="{F8CBB268-C12B-4CA0-AE21-D5F5A5880AC4}" dt="2022-10-18T22:59:58.276" v="1810" actId="14100"/>
          <ac:picMkLst>
            <pc:docMk/>
            <pc:sldMk cId="3501417243" sldId="312"/>
            <ac:picMk id="7" creationId="{5B1B7FDC-EA4D-48A7-9F28-CF5EB57166CA}"/>
          </ac:picMkLst>
        </pc:picChg>
        <pc:picChg chg="mod">
          <ac:chgData name="Crausbay, Shelley - FS, FORT COLLINS, CO" userId="63543c2d-0854-4722-9798-ce1fe440c7d9" providerId="ADAL" clId="{F8CBB268-C12B-4CA0-AE21-D5F5A5880AC4}" dt="2022-10-18T23:04:09.870" v="1861"/>
          <ac:picMkLst>
            <pc:docMk/>
            <pc:sldMk cId="3501417243" sldId="312"/>
            <ac:picMk id="9" creationId="{7E33FA1E-E8DF-457C-B522-189951DBC042}"/>
          </ac:picMkLst>
        </pc:picChg>
        <pc:picChg chg="del">
          <ac:chgData name="Crausbay, Shelley - FS, FORT COLLINS, CO" userId="63543c2d-0854-4722-9798-ce1fe440c7d9" providerId="ADAL" clId="{F8CBB268-C12B-4CA0-AE21-D5F5A5880AC4}" dt="2022-10-18T22:56:03.068" v="1696" actId="478"/>
          <ac:picMkLst>
            <pc:docMk/>
            <pc:sldMk cId="3501417243" sldId="312"/>
            <ac:picMk id="109" creationId="{00000000-0000-0000-0000-000000000000}"/>
          </ac:picMkLst>
        </pc:picChg>
      </pc:sldChg>
      <pc:sldChg chg="add del">
        <pc:chgData name="Crausbay, Shelley - FS, FORT COLLINS, CO" userId="63543c2d-0854-4722-9798-ce1fe440c7d9" providerId="ADAL" clId="{F8CBB268-C12B-4CA0-AE21-D5F5A5880AC4}" dt="2022-10-18T23:01:54.970" v="1856" actId="47"/>
        <pc:sldMkLst>
          <pc:docMk/>
          <pc:sldMk cId="1871093372" sldId="313"/>
        </pc:sldMkLst>
      </pc:sldChg>
      <pc:sldChg chg="add">
        <pc:chgData name="Crausbay, Shelley - FS, FORT COLLINS, CO" userId="63543c2d-0854-4722-9798-ce1fe440c7d9" providerId="ADAL" clId="{F8CBB268-C12B-4CA0-AE21-D5F5A5880AC4}" dt="2022-10-18T23:01:48.571" v="1855"/>
        <pc:sldMkLst>
          <pc:docMk/>
          <pc:sldMk cId="2285358138" sldId="314"/>
        </pc:sldMkLst>
      </pc:sldChg>
      <pc:sldChg chg="add">
        <pc:chgData name="Crausbay, Shelley - FS, FORT COLLINS, CO" userId="63543c2d-0854-4722-9798-ce1fe440c7d9" providerId="ADAL" clId="{F8CBB268-C12B-4CA0-AE21-D5F5A5880AC4}" dt="2022-10-18T23:02:15.131" v="1857"/>
        <pc:sldMkLst>
          <pc:docMk/>
          <pc:sldMk cId="1023373063" sldId="315"/>
        </pc:sldMkLst>
      </pc:sldChg>
      <pc:sldChg chg="add">
        <pc:chgData name="Crausbay, Shelley - FS, FORT COLLINS, CO" userId="63543c2d-0854-4722-9798-ce1fe440c7d9" providerId="ADAL" clId="{F8CBB268-C12B-4CA0-AE21-D5F5A5880AC4}" dt="2022-10-18T23:02:23.338" v="1858"/>
        <pc:sldMkLst>
          <pc:docMk/>
          <pc:sldMk cId="3490562783" sldId="316"/>
        </pc:sldMkLst>
      </pc:sldChg>
      <pc:sldChg chg="add">
        <pc:chgData name="Crausbay, Shelley - FS, FORT COLLINS, CO" userId="63543c2d-0854-4722-9798-ce1fe440c7d9" providerId="ADAL" clId="{F8CBB268-C12B-4CA0-AE21-D5F5A5880AC4}" dt="2022-10-18T23:02:30.782" v="1859"/>
        <pc:sldMkLst>
          <pc:docMk/>
          <pc:sldMk cId="3876445131" sldId="317"/>
        </pc:sldMkLst>
      </pc:sldChg>
      <pc:sldChg chg="add">
        <pc:chgData name="Crausbay, Shelley - FS, FORT COLLINS, CO" userId="63543c2d-0854-4722-9798-ce1fe440c7d9" providerId="ADAL" clId="{F8CBB268-C12B-4CA0-AE21-D5F5A5880AC4}" dt="2022-10-18T23:02:38.322" v="1860"/>
        <pc:sldMkLst>
          <pc:docMk/>
          <pc:sldMk cId="4071507755" sldId="318"/>
        </pc:sldMkLst>
      </pc:sldChg>
      <pc:sldChg chg="modSp mod">
        <pc:chgData name="Crausbay, Shelley - FS, FORT COLLINS, CO" userId="63543c2d-0854-4722-9798-ce1fe440c7d9" providerId="ADAL" clId="{F8CBB268-C12B-4CA0-AE21-D5F5A5880AC4}" dt="2022-10-20T03:37:17.847" v="3183"/>
        <pc:sldMkLst>
          <pc:docMk/>
          <pc:sldMk cId="540215503" sldId="319"/>
        </pc:sldMkLst>
        <pc:spChg chg="mod">
          <ac:chgData name="Crausbay, Shelley - FS, FORT COLLINS, CO" userId="63543c2d-0854-4722-9798-ce1fe440c7d9" providerId="ADAL" clId="{F8CBB268-C12B-4CA0-AE21-D5F5A5880AC4}" dt="2022-10-20T03:37:17.847" v="3183"/>
          <ac:spMkLst>
            <pc:docMk/>
            <pc:sldMk cId="540215503" sldId="319"/>
            <ac:spMk id="3" creationId="{FE1D5178-30A2-40A9-97F1-1CD6F37D42A6}"/>
          </ac:spMkLst>
        </pc:spChg>
      </pc:sldChg>
      <pc:sldChg chg="delSp mod">
        <pc:chgData name="Crausbay, Shelley - FS, FORT COLLINS, CO" userId="63543c2d-0854-4722-9798-ce1fe440c7d9" providerId="ADAL" clId="{F8CBB268-C12B-4CA0-AE21-D5F5A5880AC4}" dt="2022-10-20T03:09:11.569" v="3096" actId="478"/>
        <pc:sldMkLst>
          <pc:docMk/>
          <pc:sldMk cId="2175981681" sldId="320"/>
        </pc:sldMkLst>
        <pc:spChg chg="del">
          <ac:chgData name="Crausbay, Shelley - FS, FORT COLLINS, CO" userId="63543c2d-0854-4722-9798-ce1fe440c7d9" providerId="ADAL" clId="{F8CBB268-C12B-4CA0-AE21-D5F5A5880AC4}" dt="2022-10-20T03:09:11.569" v="3096" actId="478"/>
          <ac:spMkLst>
            <pc:docMk/>
            <pc:sldMk cId="2175981681" sldId="320"/>
            <ac:spMk id="2" creationId="{F154D519-3591-47D0-9D34-93C5B1D858D0}"/>
          </ac:spMkLst>
        </pc:spChg>
      </pc:sldChg>
      <pc:sldChg chg="delSp del mod ord">
        <pc:chgData name="Crausbay, Shelley - FS, FORT COLLINS, CO" userId="63543c2d-0854-4722-9798-ce1fe440c7d9" providerId="ADAL" clId="{F8CBB268-C12B-4CA0-AE21-D5F5A5880AC4}" dt="2022-10-20T15:00:41.602" v="3489" actId="47"/>
        <pc:sldMkLst>
          <pc:docMk/>
          <pc:sldMk cId="1238413397" sldId="322"/>
        </pc:sldMkLst>
        <pc:picChg chg="del">
          <ac:chgData name="Crausbay, Shelley - FS, FORT COLLINS, CO" userId="63543c2d-0854-4722-9798-ce1fe440c7d9" providerId="ADAL" clId="{F8CBB268-C12B-4CA0-AE21-D5F5A5880AC4}" dt="2022-10-20T04:22:08.009" v="3308" actId="478"/>
          <ac:picMkLst>
            <pc:docMk/>
            <pc:sldMk cId="1238413397" sldId="322"/>
            <ac:picMk id="120" creationId="{00000000-0000-0000-0000-000000000000}"/>
          </ac:picMkLst>
        </pc:picChg>
      </pc:sldChg>
      <pc:sldChg chg="addSp modSp mod modAnim">
        <pc:chgData name="Crausbay, Shelley - FS, FORT COLLINS, CO" userId="63543c2d-0854-4722-9798-ce1fe440c7d9" providerId="ADAL" clId="{F8CBB268-C12B-4CA0-AE21-D5F5A5880AC4}" dt="2022-10-20T03:25:15.645" v="3148"/>
        <pc:sldMkLst>
          <pc:docMk/>
          <pc:sldMk cId="3333609048" sldId="323"/>
        </pc:sldMkLst>
        <pc:spChg chg="add mod">
          <ac:chgData name="Crausbay, Shelley - FS, FORT COLLINS, CO" userId="63543c2d-0854-4722-9798-ce1fe440c7d9" providerId="ADAL" clId="{F8CBB268-C12B-4CA0-AE21-D5F5A5880AC4}" dt="2022-10-20T03:24:38.862" v="3147" actId="14100"/>
          <ac:spMkLst>
            <pc:docMk/>
            <pc:sldMk cId="3333609048" sldId="323"/>
            <ac:spMk id="2" creationId="{20749474-E87E-4D0A-B584-D6BDB9624770}"/>
          </ac:spMkLst>
        </pc:spChg>
      </pc:sldChg>
      <pc:sldChg chg="modSp">
        <pc:chgData name="Crausbay, Shelley - FS, FORT COLLINS, CO" userId="63543c2d-0854-4722-9798-ce1fe440c7d9" providerId="ADAL" clId="{F8CBB268-C12B-4CA0-AE21-D5F5A5880AC4}" dt="2022-10-20T15:31:44.335" v="3494"/>
        <pc:sldMkLst>
          <pc:docMk/>
          <pc:sldMk cId="0" sldId="325"/>
        </pc:sldMkLst>
        <pc:picChg chg="mod">
          <ac:chgData name="Crausbay, Shelley - FS, FORT COLLINS, CO" userId="63543c2d-0854-4722-9798-ce1fe440c7d9" providerId="ADAL" clId="{F8CBB268-C12B-4CA0-AE21-D5F5A5880AC4}" dt="2022-10-20T15:31:44.335" v="3494"/>
          <ac:picMkLst>
            <pc:docMk/>
            <pc:sldMk cId="0" sldId="325"/>
            <ac:picMk id="238" creationId="{00000000-0000-0000-0000-000000000000}"/>
          </ac:picMkLst>
        </pc:picChg>
      </pc:sldChg>
      <pc:sldChg chg="addSp delSp modSp mod delAnim modAnim">
        <pc:chgData name="Crausbay, Shelley - FS, FORT COLLINS, CO" userId="63543c2d-0854-4722-9798-ce1fe440c7d9" providerId="ADAL" clId="{F8CBB268-C12B-4CA0-AE21-D5F5A5880AC4}" dt="2022-10-20T15:06:31.985" v="3493" actId="478"/>
        <pc:sldMkLst>
          <pc:docMk/>
          <pc:sldMk cId="0" sldId="326"/>
        </pc:sldMkLst>
        <pc:spChg chg="add del mod">
          <ac:chgData name="Crausbay, Shelley - FS, FORT COLLINS, CO" userId="63543c2d-0854-4722-9798-ce1fe440c7d9" providerId="ADAL" clId="{F8CBB268-C12B-4CA0-AE21-D5F5A5880AC4}" dt="2022-10-20T15:06:31.985" v="3493" actId="478"/>
          <ac:spMkLst>
            <pc:docMk/>
            <pc:sldMk cId="0" sldId="326"/>
            <ac:spMk id="3" creationId="{9A08723B-CA8A-4479-9A64-2070465F79AB}"/>
          </ac:spMkLst>
        </pc:spChg>
        <pc:spChg chg="add mod">
          <ac:chgData name="Crausbay, Shelley - FS, FORT COLLINS, CO" userId="63543c2d-0854-4722-9798-ce1fe440c7d9" providerId="ADAL" clId="{F8CBB268-C12B-4CA0-AE21-D5F5A5880AC4}" dt="2022-10-20T15:06:29.481" v="3492"/>
          <ac:spMkLst>
            <pc:docMk/>
            <pc:sldMk cId="0" sldId="326"/>
            <ac:spMk id="8" creationId="{67951299-0B93-4146-9358-4A6577E01FEF}"/>
          </ac:spMkLst>
        </pc:spChg>
        <pc:spChg chg="del">
          <ac:chgData name="Crausbay, Shelley - FS, FORT COLLINS, CO" userId="63543c2d-0854-4722-9798-ce1fe440c7d9" providerId="ADAL" clId="{F8CBB268-C12B-4CA0-AE21-D5F5A5880AC4}" dt="2022-10-20T15:06:28.756" v="3490" actId="478"/>
          <ac:spMkLst>
            <pc:docMk/>
            <pc:sldMk cId="0" sldId="326"/>
            <ac:spMk id="247" creationId="{00000000-0000-0000-0000-000000000000}"/>
          </ac:spMkLst>
        </pc:spChg>
        <pc:spChg chg="del">
          <ac:chgData name="Crausbay, Shelley - FS, FORT COLLINS, CO" userId="63543c2d-0854-4722-9798-ce1fe440c7d9" providerId="ADAL" clId="{F8CBB268-C12B-4CA0-AE21-D5F5A5880AC4}" dt="2022-10-20T04:06:40.955" v="3307" actId="478"/>
          <ac:spMkLst>
            <pc:docMk/>
            <pc:sldMk cId="0" sldId="326"/>
            <ac:spMk id="249" creationId="{00000000-0000-0000-0000-000000000000}"/>
          </ac:spMkLst>
        </pc:spChg>
        <pc:picChg chg="add mod modCrop">
          <ac:chgData name="Crausbay, Shelley - FS, FORT COLLINS, CO" userId="63543c2d-0854-4722-9798-ce1fe440c7d9" providerId="ADAL" clId="{F8CBB268-C12B-4CA0-AE21-D5F5A5880AC4}" dt="2022-10-20T04:06:21.584" v="3304" actId="1076"/>
          <ac:picMkLst>
            <pc:docMk/>
            <pc:sldMk cId="0" sldId="326"/>
            <ac:picMk id="6" creationId="{FCF56EE3-1BB9-4C8D-85A9-646A4325C9BD}"/>
          </ac:picMkLst>
        </pc:picChg>
        <pc:picChg chg="mod modCrop">
          <ac:chgData name="Crausbay, Shelley - FS, FORT COLLINS, CO" userId="63543c2d-0854-4722-9798-ce1fe440c7d9" providerId="ADAL" clId="{F8CBB268-C12B-4CA0-AE21-D5F5A5880AC4}" dt="2022-10-20T04:06:18.252" v="3303" actId="732"/>
          <ac:picMkLst>
            <pc:docMk/>
            <pc:sldMk cId="0" sldId="326"/>
            <ac:picMk id="246" creationId="{00000000-0000-0000-0000-000000000000}"/>
          </ac:picMkLst>
        </pc:picChg>
      </pc:sldChg>
      <pc:sldChg chg="add del">
        <pc:chgData name="Crausbay, Shelley - FS, FORT COLLINS, CO" userId="63543c2d-0854-4722-9798-ce1fe440c7d9" providerId="ADAL" clId="{F8CBB268-C12B-4CA0-AE21-D5F5A5880AC4}" dt="2022-10-20T14:44:16.865" v="3397" actId="2696"/>
        <pc:sldMkLst>
          <pc:docMk/>
          <pc:sldMk cId="326661575" sldId="327"/>
        </pc:sldMkLst>
      </pc:sldChg>
      <pc:sldChg chg="del">
        <pc:chgData name="Crausbay, Shelley - FS, FORT COLLINS, CO" userId="63543c2d-0854-4722-9798-ce1fe440c7d9" providerId="ADAL" clId="{F8CBB268-C12B-4CA0-AE21-D5F5A5880AC4}" dt="2022-10-20T03:42:17.289" v="3246" actId="2696"/>
        <pc:sldMkLst>
          <pc:docMk/>
          <pc:sldMk cId="780628740" sldId="327"/>
        </pc:sldMkLst>
      </pc:sldChg>
      <pc:sldChg chg="add del">
        <pc:chgData name="Crausbay, Shelley - FS, FORT COLLINS, CO" userId="63543c2d-0854-4722-9798-ce1fe440c7d9" providerId="ADAL" clId="{F8CBB268-C12B-4CA0-AE21-D5F5A5880AC4}" dt="2022-10-20T19:35:47.908" v="3794" actId="47"/>
        <pc:sldMkLst>
          <pc:docMk/>
          <pc:sldMk cId="3577870540" sldId="327"/>
        </pc:sldMkLst>
      </pc:sldChg>
      <pc:sldChg chg="addSp delSp modSp mod delAnim modAnim">
        <pc:chgData name="Crausbay, Shelley - FS, FORT COLLINS, CO" userId="63543c2d-0854-4722-9798-ce1fe440c7d9" providerId="ADAL" clId="{F8CBB268-C12B-4CA0-AE21-D5F5A5880AC4}" dt="2022-10-20T14:45:48.443" v="3401" actId="1076"/>
        <pc:sldMkLst>
          <pc:docMk/>
          <pc:sldMk cId="322199867" sldId="329"/>
        </pc:sldMkLst>
        <pc:spChg chg="mod">
          <ac:chgData name="Crausbay, Shelley - FS, FORT COLLINS, CO" userId="63543c2d-0854-4722-9798-ce1fe440c7d9" providerId="ADAL" clId="{F8CBB268-C12B-4CA0-AE21-D5F5A5880AC4}" dt="2022-10-20T14:45:48.443" v="3401" actId="1076"/>
          <ac:spMkLst>
            <pc:docMk/>
            <pc:sldMk cId="322199867" sldId="329"/>
            <ac:spMk id="7" creationId="{09CEE80B-012F-435D-9F65-5B6F1A2160A4}"/>
          </ac:spMkLst>
        </pc:spChg>
        <pc:spChg chg="add del mod">
          <ac:chgData name="Crausbay, Shelley - FS, FORT COLLINS, CO" userId="63543c2d-0854-4722-9798-ce1fe440c7d9" providerId="ADAL" clId="{F8CBB268-C12B-4CA0-AE21-D5F5A5880AC4}" dt="2022-10-20T00:18:25.913" v="2794" actId="478"/>
          <ac:spMkLst>
            <pc:docMk/>
            <pc:sldMk cId="322199867" sldId="329"/>
            <ac:spMk id="9" creationId="{1BB65EC9-0F71-48E6-BB45-B0BED54C2366}"/>
          </ac:spMkLst>
        </pc:spChg>
        <pc:grpChg chg="add mod">
          <ac:chgData name="Crausbay, Shelley - FS, FORT COLLINS, CO" userId="63543c2d-0854-4722-9798-ce1fe440c7d9" providerId="ADAL" clId="{F8CBB268-C12B-4CA0-AE21-D5F5A5880AC4}" dt="2022-10-20T14:45:48.443" v="3401" actId="1076"/>
          <ac:grpSpMkLst>
            <pc:docMk/>
            <pc:sldMk cId="322199867" sldId="329"/>
            <ac:grpSpMk id="10" creationId="{C17936CD-5866-4270-8688-88F1389BC6D8}"/>
          </ac:grpSpMkLst>
        </pc:grpChg>
        <pc:picChg chg="add mod">
          <ac:chgData name="Crausbay, Shelley - FS, FORT COLLINS, CO" userId="63543c2d-0854-4722-9798-ce1fe440c7d9" providerId="ADAL" clId="{F8CBB268-C12B-4CA0-AE21-D5F5A5880AC4}" dt="2022-10-20T00:19:00.949" v="2800" actId="1076"/>
          <ac:picMkLst>
            <pc:docMk/>
            <pc:sldMk cId="322199867" sldId="329"/>
            <ac:picMk id="6" creationId="{291D3502-A543-4CD4-849E-DA9A16A3E4E3}"/>
          </ac:picMkLst>
        </pc:picChg>
        <pc:picChg chg="add del mod">
          <ac:chgData name="Crausbay, Shelley - FS, FORT COLLINS, CO" userId="63543c2d-0854-4722-9798-ce1fe440c7d9" providerId="ADAL" clId="{F8CBB268-C12B-4CA0-AE21-D5F5A5880AC4}" dt="2022-10-20T14:45:48.443" v="3401" actId="1076"/>
          <ac:picMkLst>
            <pc:docMk/>
            <pc:sldMk cId="322199867" sldId="329"/>
            <ac:picMk id="2050" creationId="{B019D08C-D3C6-454A-9C46-8044635E91FB}"/>
          </ac:picMkLst>
        </pc:picChg>
        <pc:cxnChg chg="add mod">
          <ac:chgData name="Crausbay, Shelley - FS, FORT COLLINS, CO" userId="63543c2d-0854-4722-9798-ce1fe440c7d9" providerId="ADAL" clId="{F8CBB268-C12B-4CA0-AE21-D5F5A5880AC4}" dt="2022-10-20T14:45:41.901" v="3400" actId="14100"/>
          <ac:cxnSpMkLst>
            <pc:docMk/>
            <pc:sldMk cId="322199867" sldId="329"/>
            <ac:cxnSpMk id="4" creationId="{47FD9DD3-A543-411E-9D63-C10913F3C096}"/>
          </ac:cxnSpMkLst>
        </pc:cxnChg>
      </pc:sldChg>
      <pc:sldChg chg="delSp modSp mod">
        <pc:chgData name="Crausbay, Shelley - FS, FORT COLLINS, CO" userId="63543c2d-0854-4722-9798-ce1fe440c7d9" providerId="ADAL" clId="{F8CBB268-C12B-4CA0-AE21-D5F5A5880AC4}" dt="2022-10-20T14:59:16.646" v="3488" actId="20577"/>
        <pc:sldMkLst>
          <pc:docMk/>
          <pc:sldMk cId="0" sldId="331"/>
        </pc:sldMkLst>
        <pc:spChg chg="mod">
          <ac:chgData name="Crausbay, Shelley - FS, FORT COLLINS, CO" userId="63543c2d-0854-4722-9798-ce1fe440c7d9" providerId="ADAL" clId="{F8CBB268-C12B-4CA0-AE21-D5F5A5880AC4}" dt="2022-10-20T14:59:16.646" v="3488" actId="20577"/>
          <ac:spMkLst>
            <pc:docMk/>
            <pc:sldMk cId="0" sldId="331"/>
            <ac:spMk id="76" creationId="{B5F0FA29-6C5A-44F1-972F-E3E88A6B951F}"/>
          </ac:spMkLst>
        </pc:spChg>
        <pc:spChg chg="del">
          <ac:chgData name="Crausbay, Shelley - FS, FORT COLLINS, CO" userId="63543c2d-0854-4722-9798-ce1fe440c7d9" providerId="ADAL" clId="{F8CBB268-C12B-4CA0-AE21-D5F5A5880AC4}" dt="2022-10-20T14:45:56.536" v="3402" actId="478"/>
          <ac:spMkLst>
            <pc:docMk/>
            <pc:sldMk cId="0" sldId="331"/>
            <ac:spMk id="183" creationId="{00000000-0000-0000-0000-000000000000}"/>
          </ac:spMkLst>
        </pc:spChg>
        <pc:spChg chg="del">
          <ac:chgData name="Crausbay, Shelley - FS, FORT COLLINS, CO" userId="63543c2d-0854-4722-9798-ce1fe440c7d9" providerId="ADAL" clId="{F8CBB268-C12B-4CA0-AE21-D5F5A5880AC4}" dt="2022-10-20T14:45:56.536" v="3402" actId="478"/>
          <ac:spMkLst>
            <pc:docMk/>
            <pc:sldMk cId="0" sldId="331"/>
            <ac:spMk id="184" creationId="{00000000-0000-0000-0000-000000000000}"/>
          </ac:spMkLst>
        </pc:spChg>
        <pc:spChg chg="del">
          <ac:chgData name="Crausbay, Shelley - FS, FORT COLLINS, CO" userId="63543c2d-0854-4722-9798-ce1fe440c7d9" providerId="ADAL" clId="{F8CBB268-C12B-4CA0-AE21-D5F5A5880AC4}" dt="2022-10-20T14:45:56.536" v="3402" actId="478"/>
          <ac:spMkLst>
            <pc:docMk/>
            <pc:sldMk cId="0" sldId="331"/>
            <ac:spMk id="185" creationId="{00000000-0000-0000-0000-000000000000}"/>
          </ac:spMkLst>
        </pc:spChg>
        <pc:spChg chg="del">
          <ac:chgData name="Crausbay, Shelley - FS, FORT COLLINS, CO" userId="63543c2d-0854-4722-9798-ce1fe440c7d9" providerId="ADAL" clId="{F8CBB268-C12B-4CA0-AE21-D5F5A5880AC4}" dt="2022-10-20T14:45:56.536" v="3402" actId="478"/>
          <ac:spMkLst>
            <pc:docMk/>
            <pc:sldMk cId="0" sldId="331"/>
            <ac:spMk id="186" creationId="{00000000-0000-0000-0000-000000000000}"/>
          </ac:spMkLst>
        </pc:spChg>
        <pc:spChg chg="del">
          <ac:chgData name="Crausbay, Shelley - FS, FORT COLLINS, CO" userId="63543c2d-0854-4722-9798-ce1fe440c7d9" providerId="ADAL" clId="{F8CBB268-C12B-4CA0-AE21-D5F5A5880AC4}" dt="2022-10-20T14:45:56.536" v="3402" actId="478"/>
          <ac:spMkLst>
            <pc:docMk/>
            <pc:sldMk cId="0" sldId="331"/>
            <ac:spMk id="187" creationId="{00000000-0000-0000-0000-000000000000}"/>
          </ac:spMkLst>
        </pc:spChg>
        <pc:spChg chg="del">
          <ac:chgData name="Crausbay, Shelley - FS, FORT COLLINS, CO" userId="63543c2d-0854-4722-9798-ce1fe440c7d9" providerId="ADAL" clId="{F8CBB268-C12B-4CA0-AE21-D5F5A5880AC4}" dt="2022-10-20T14:45:56.536" v="3402" actId="478"/>
          <ac:spMkLst>
            <pc:docMk/>
            <pc:sldMk cId="0" sldId="331"/>
            <ac:spMk id="188" creationId="{00000000-0000-0000-0000-000000000000}"/>
          </ac:spMkLst>
        </pc:spChg>
        <pc:spChg chg="del">
          <ac:chgData name="Crausbay, Shelley - FS, FORT COLLINS, CO" userId="63543c2d-0854-4722-9798-ce1fe440c7d9" providerId="ADAL" clId="{F8CBB268-C12B-4CA0-AE21-D5F5A5880AC4}" dt="2022-10-20T14:45:56.536" v="3402" actId="478"/>
          <ac:spMkLst>
            <pc:docMk/>
            <pc:sldMk cId="0" sldId="331"/>
            <ac:spMk id="189" creationId="{00000000-0000-0000-0000-000000000000}"/>
          </ac:spMkLst>
        </pc:spChg>
        <pc:grpChg chg="del">
          <ac:chgData name="Crausbay, Shelley - FS, FORT COLLINS, CO" userId="63543c2d-0854-4722-9798-ce1fe440c7d9" providerId="ADAL" clId="{F8CBB268-C12B-4CA0-AE21-D5F5A5880AC4}" dt="2022-10-20T14:45:56.536" v="3402" actId="478"/>
          <ac:grpSpMkLst>
            <pc:docMk/>
            <pc:sldMk cId="0" sldId="331"/>
            <ac:grpSpMk id="148" creationId="{00000000-0000-0000-0000-000000000000}"/>
          </ac:grpSpMkLst>
        </pc:grpChg>
        <pc:picChg chg="del">
          <ac:chgData name="Crausbay, Shelley - FS, FORT COLLINS, CO" userId="63543c2d-0854-4722-9798-ce1fe440c7d9" providerId="ADAL" clId="{F8CBB268-C12B-4CA0-AE21-D5F5A5880AC4}" dt="2022-10-20T14:45:56.536" v="3402" actId="478"/>
          <ac:picMkLst>
            <pc:docMk/>
            <pc:sldMk cId="0" sldId="331"/>
            <ac:picMk id="143" creationId="{00000000-0000-0000-0000-000000000000}"/>
          </ac:picMkLst>
        </pc:picChg>
        <pc:picChg chg="del">
          <ac:chgData name="Crausbay, Shelley - FS, FORT COLLINS, CO" userId="63543c2d-0854-4722-9798-ce1fe440c7d9" providerId="ADAL" clId="{F8CBB268-C12B-4CA0-AE21-D5F5A5880AC4}" dt="2022-10-20T14:45:56.536" v="3402" actId="478"/>
          <ac:picMkLst>
            <pc:docMk/>
            <pc:sldMk cId="0" sldId="331"/>
            <ac:picMk id="144" creationId="{00000000-0000-0000-0000-000000000000}"/>
          </ac:picMkLst>
        </pc:picChg>
        <pc:picChg chg="del">
          <ac:chgData name="Crausbay, Shelley - FS, FORT COLLINS, CO" userId="63543c2d-0854-4722-9798-ce1fe440c7d9" providerId="ADAL" clId="{F8CBB268-C12B-4CA0-AE21-D5F5A5880AC4}" dt="2022-10-20T14:45:56.536" v="3402" actId="478"/>
          <ac:picMkLst>
            <pc:docMk/>
            <pc:sldMk cId="0" sldId="331"/>
            <ac:picMk id="145" creationId="{00000000-0000-0000-0000-000000000000}"/>
          </ac:picMkLst>
        </pc:picChg>
        <pc:picChg chg="del">
          <ac:chgData name="Crausbay, Shelley - FS, FORT COLLINS, CO" userId="63543c2d-0854-4722-9798-ce1fe440c7d9" providerId="ADAL" clId="{F8CBB268-C12B-4CA0-AE21-D5F5A5880AC4}" dt="2022-10-20T14:45:56.536" v="3402" actId="478"/>
          <ac:picMkLst>
            <pc:docMk/>
            <pc:sldMk cId="0" sldId="331"/>
            <ac:picMk id="146" creationId="{00000000-0000-0000-0000-000000000000}"/>
          </ac:picMkLst>
        </pc:picChg>
        <pc:picChg chg="del">
          <ac:chgData name="Crausbay, Shelley - FS, FORT COLLINS, CO" userId="63543c2d-0854-4722-9798-ce1fe440c7d9" providerId="ADAL" clId="{F8CBB268-C12B-4CA0-AE21-D5F5A5880AC4}" dt="2022-10-20T14:45:56.536" v="3402" actId="478"/>
          <ac:picMkLst>
            <pc:docMk/>
            <pc:sldMk cId="0" sldId="331"/>
            <ac:picMk id="147" creationId="{00000000-0000-0000-0000-000000000000}"/>
          </ac:picMkLst>
        </pc:picChg>
        <pc:picChg chg="del">
          <ac:chgData name="Crausbay, Shelley - FS, FORT COLLINS, CO" userId="63543c2d-0854-4722-9798-ce1fe440c7d9" providerId="ADAL" clId="{F8CBB268-C12B-4CA0-AE21-D5F5A5880AC4}" dt="2022-10-20T14:45:56.536" v="3402" actId="478"/>
          <ac:picMkLst>
            <pc:docMk/>
            <pc:sldMk cId="0" sldId="331"/>
            <ac:picMk id="154" creationId="{00000000-0000-0000-0000-000000000000}"/>
          </ac:picMkLst>
        </pc:picChg>
        <pc:picChg chg="mod">
          <ac:chgData name="Crausbay, Shelley - FS, FORT COLLINS, CO" userId="63543c2d-0854-4722-9798-ce1fe440c7d9" providerId="ADAL" clId="{F8CBB268-C12B-4CA0-AE21-D5F5A5880AC4}" dt="2022-10-20T14:46:08.698" v="3405" actId="1076"/>
          <ac:picMkLst>
            <pc:docMk/>
            <pc:sldMk cId="0" sldId="331"/>
            <ac:picMk id="215" creationId="{00000000-0000-0000-0000-000000000000}"/>
          </ac:picMkLst>
        </pc:picChg>
      </pc:sldChg>
      <pc:sldChg chg="delSp modSp add mod">
        <pc:chgData name="Crausbay, Shelley - FS, FORT COLLINS, CO" userId="63543c2d-0854-4722-9798-ce1fe440c7d9" providerId="ADAL" clId="{F8CBB268-C12B-4CA0-AE21-D5F5A5880AC4}" dt="2022-10-20T03:10:43.867" v="3100" actId="20577"/>
        <pc:sldMkLst>
          <pc:docMk/>
          <pc:sldMk cId="1731339600" sldId="332"/>
        </pc:sldMkLst>
        <pc:spChg chg="del">
          <ac:chgData name="Crausbay, Shelley - FS, FORT COLLINS, CO" userId="63543c2d-0854-4722-9798-ce1fe440c7d9" providerId="ADAL" clId="{F8CBB268-C12B-4CA0-AE21-D5F5A5880AC4}" dt="2022-10-20T00:07:35.731" v="2540" actId="478"/>
          <ac:spMkLst>
            <pc:docMk/>
            <pc:sldMk cId="1731339600" sldId="332"/>
            <ac:spMk id="2" creationId="{F154D519-3591-47D0-9D34-93C5B1D858D0}"/>
          </ac:spMkLst>
        </pc:spChg>
        <pc:spChg chg="mod">
          <ac:chgData name="Crausbay, Shelley - FS, FORT COLLINS, CO" userId="63543c2d-0854-4722-9798-ce1fe440c7d9" providerId="ADAL" clId="{F8CBB268-C12B-4CA0-AE21-D5F5A5880AC4}" dt="2022-10-20T03:10:43.867" v="3100" actId="20577"/>
          <ac:spMkLst>
            <pc:docMk/>
            <pc:sldMk cId="1731339600" sldId="332"/>
            <ac:spMk id="3" creationId="{FE1D5178-30A2-40A9-97F1-1CD6F37D42A6}"/>
          </ac:spMkLst>
        </pc:spChg>
      </pc:sldChg>
      <pc:sldChg chg="add">
        <pc:chgData name="Crausbay, Shelley - FS, FORT COLLINS, CO" userId="63543c2d-0854-4722-9798-ce1fe440c7d9" providerId="ADAL" clId="{F8CBB268-C12B-4CA0-AE21-D5F5A5880AC4}" dt="2022-10-20T03:27:01.205" v="3149"/>
        <pc:sldMkLst>
          <pc:docMk/>
          <pc:sldMk cId="2474166685" sldId="333"/>
        </pc:sldMkLst>
      </pc:sldChg>
      <pc:sldChg chg="addSp delSp modSp add mod">
        <pc:chgData name="Crausbay, Shelley - FS, FORT COLLINS, CO" userId="63543c2d-0854-4722-9798-ce1fe440c7d9" providerId="ADAL" clId="{F8CBB268-C12B-4CA0-AE21-D5F5A5880AC4}" dt="2022-10-20T14:49:40.881" v="3452" actId="20577"/>
        <pc:sldMkLst>
          <pc:docMk/>
          <pc:sldMk cId="298835880" sldId="334"/>
        </pc:sldMkLst>
        <pc:spChg chg="mod">
          <ac:chgData name="Crausbay, Shelley - FS, FORT COLLINS, CO" userId="63543c2d-0854-4722-9798-ce1fe440c7d9" providerId="ADAL" clId="{F8CBB268-C12B-4CA0-AE21-D5F5A5880AC4}" dt="2022-10-20T14:49:17.168" v="3415" actId="20577"/>
          <ac:spMkLst>
            <pc:docMk/>
            <pc:sldMk cId="298835880" sldId="334"/>
            <ac:spMk id="2" creationId="{9DF46C54-CC5F-CC6A-F5B4-E0CD2CFFA223}"/>
          </ac:spMkLst>
        </pc:spChg>
        <pc:spChg chg="add mod">
          <ac:chgData name="Crausbay, Shelley - FS, FORT COLLINS, CO" userId="63543c2d-0854-4722-9798-ce1fe440c7d9" providerId="ADAL" clId="{F8CBB268-C12B-4CA0-AE21-D5F5A5880AC4}" dt="2022-10-20T14:49:40.881" v="3452" actId="20577"/>
          <ac:spMkLst>
            <pc:docMk/>
            <pc:sldMk cId="298835880" sldId="334"/>
            <ac:spMk id="37" creationId="{958D528E-DCC2-4870-B17E-CAF7B8D3B8D7}"/>
          </ac:spMkLst>
        </pc:spChg>
        <pc:spChg chg="del">
          <ac:chgData name="Crausbay, Shelley - FS, FORT COLLINS, CO" userId="63543c2d-0854-4722-9798-ce1fe440c7d9" providerId="ADAL" clId="{F8CBB268-C12B-4CA0-AE21-D5F5A5880AC4}" dt="2022-10-20T03:47:02.335" v="3263" actId="478"/>
          <ac:spMkLst>
            <pc:docMk/>
            <pc:sldMk cId="298835880" sldId="334"/>
            <ac:spMk id="447" creationId="{00000000-0000-0000-0000-000000000000}"/>
          </ac:spMkLst>
        </pc:spChg>
        <pc:grpChg chg="del">
          <ac:chgData name="Crausbay, Shelley - FS, FORT COLLINS, CO" userId="63543c2d-0854-4722-9798-ce1fe440c7d9" providerId="ADAL" clId="{F8CBB268-C12B-4CA0-AE21-D5F5A5880AC4}" dt="2022-10-20T03:46:31.087" v="3259" actId="478"/>
          <ac:grpSpMkLst>
            <pc:docMk/>
            <pc:sldMk cId="298835880" sldId="334"/>
            <ac:grpSpMk id="4" creationId="{A465ECB1-CDC4-42AE-B3F3-34F1DD5D3C6E}"/>
          </ac:grpSpMkLst>
        </pc:grpChg>
        <pc:picChg chg="add mod">
          <ac:chgData name="Crausbay, Shelley - FS, FORT COLLINS, CO" userId="63543c2d-0854-4722-9798-ce1fe440c7d9" providerId="ADAL" clId="{F8CBB268-C12B-4CA0-AE21-D5F5A5880AC4}" dt="2022-10-20T03:46:48.645" v="3262" actId="1076"/>
          <ac:picMkLst>
            <pc:docMk/>
            <pc:sldMk cId="298835880" sldId="334"/>
            <ac:picMk id="36" creationId="{C5052DAD-5F6A-4F5E-89E6-AA07F242230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cs.google.com/document/d/1flYkTE5i6dVXMOuVHeXubK7DFoNQ_HF9/edi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5668a7c2bf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5668a7c2bf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5668a7c2bf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5668a7c2bf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45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5668a7c2bf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5668a7c2bf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1457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5668a7c2bf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5668a7c2bf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583386d17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583386d17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583386d17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583386d17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6040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5668a7c2b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5668a7c2b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5668a7c2bf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5668a7c2bf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5344aa61d1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5344aa61d1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91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5668a7c2bf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5668a7c2bf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083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5668a7c2bf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5668a7c2bf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5811d4e82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5811d4e829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g15811d4e82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5668a7c2bf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5668a7c2bf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5668a7c2bf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5668a7c2bf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915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5668a7c2bf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5668a7c2bf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5668a7c2bf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5668a7c2bf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21ce59729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21ce59729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21ce59729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21ce59729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5668a7c2bf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5668a7c2bf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5668a7c2bf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5668a7c2bf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5668a7c2b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5668a7c2b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Coefficient plots from Bayesian models describing how landscape characteristics drive rapid vegetation change at the site level. Each distribution represents the coefficient estimates from the posterior distribution of the model. The solid blue line represents the median coefficient estimate and the shaded blue regions represent the 95% credible intervals. Models of rate of vegetation change in the Southern Rockies shows a fairly strong positive effect of aspect, and potentially CHILI, and weak effects of other landscape features (A) and models in the Middle Rockies show only weak effects of landscape features, the heat loading index CHILI being the strongest (least overlap with 0) (B).</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5668a7c2bf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5668a7c2bf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Coefficient plots from Bayesian models describing how landscape characteristics drive rapid vegetation change at the site level. Each distribution represents the coefficient estimates from the posterior distribution of the model. The solid blue line represents the median coefficient estimate and the shaded blue regions represent the 95% credible intervals. Models of rate of vegetation change in the Southern Rockies shows a fairly strong positive effect of aspect, and potentially CHILI, and weak effects of other landscape features (A) and models in the Middle Rockies show only weak effects of landscape features, the heat loading index CHILI being the strongest (least overlap with 0) (B).</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5811d4e829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5811d4e829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g15811d4e829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5668a7c2bf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5668a7c2bf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5668a7c2bf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5668a7c2bf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085fb1a55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085fb1a55d_0_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5344aa61d1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5344aa61d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 increase of 1.5°C = about 2.7°F of additional warming, an increase of 2°C = about 3.6°F</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5344aa61d1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5344aa61d1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5344aa61d1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5344aa61d1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139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334ce2e0bc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334ce2e0bc_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FIGURE 2: Recent examples of in-progress (solid outlines) or emerging (dotted lines) transformational ecological droughts (TEDs) from across the globe, based on literature review. Mechanisms involved with each TED are included where evidence exists, although not all studies investigated the possibility of each mechanism, and therefore the absence of a particular mechanism may reflect lack of information. We emphasize that this not an exhaustive list, but reflects the diverse geographies and mechanisms by which TEDs are occurring, and illustrates that drought-induced ecological transformations are occurring across an aridity gradient. The aridity gradient was defined by the average monthly water balance, precipitation [P] - potential evapotranspiration [PET], over the reference period [1980 - 2010] using the TerraClimate dataset (Abatzoglou et al. 2018). More detailed descriptions of TED examples are found in </a:t>
            </a:r>
            <a:r>
              <a:rPr lang="en" u="sng">
                <a:solidFill>
                  <a:schemeClr val="hlink"/>
                </a:solidFill>
                <a:hlinkClick r:id="rId3"/>
              </a:rPr>
              <a:t>Supplementary Information S1</a:t>
            </a:r>
            <a:r>
              <a:rPr lang="en"/>
              <a:t>.</a:t>
            </a:r>
            <a:endParaRPr/>
          </a:p>
        </p:txBody>
      </p:sp>
      <p:sp>
        <p:nvSpPr>
          <p:cNvPr id="141" name="Google Shape;141;g1334ce2e0bc_0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5344aa61d1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5344aa61d1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99186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085fb1a55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
        <p:nvSpPr>
          <p:cNvPr id="250" name="Google Shape;250;g1085fb1a55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1" name="Google Shape;251;g1085fb1a55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p>
        </p:txBody>
      </p:sp>
    </p:spTree>
    <p:extLst>
      <p:ext uri="{BB962C8B-B14F-4D97-AF65-F5344CB8AC3E}">
        <p14:creationId xmlns:p14="http://schemas.microsoft.com/office/powerpoint/2010/main" val="3849823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085fb1a55d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
        <p:nvSpPr>
          <p:cNvPr id="263" name="Google Shape;263;g1085fb1a55d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4" name="Google Shape;264;g1085fb1a55d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p>
        </p:txBody>
      </p:sp>
    </p:spTree>
    <p:extLst>
      <p:ext uri="{BB962C8B-B14F-4D97-AF65-F5344CB8AC3E}">
        <p14:creationId xmlns:p14="http://schemas.microsoft.com/office/powerpoint/2010/main" val="148515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5811d4e82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5811d4e829_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15811d4e829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5344aa61d1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5344aa61d1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6681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5668a7c2bf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5668a7c2bf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7677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5668a7c2bf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5668a7c2bf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5668a7c2bf_0_6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
        <p:nvSpPr>
          <p:cNvPr id="92" name="Google Shape;92;g15668a7c2bf_0_6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 name="Google Shape;93;g15668a7c2bf_0_6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29c20a864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29c20a8644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0efdd12819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0efdd12819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10efdd12819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0edf323d36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edf323d36_0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10edf323d36_0_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5668a7c2bf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5668a7c2bf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083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9.jpg"/><Relationship Id="rId5" Type="http://schemas.microsoft.com/office/2007/relationships/hdphoto" Target="../media/hdphoto1.wdp"/><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1032705"/>
            <a:ext cx="8520600" cy="2052600"/>
          </a:xfrm>
          <a:prstGeom prst="rect">
            <a:avLst/>
          </a:prstGeom>
        </p:spPr>
        <p:txBody>
          <a:bodyPr spcFirstLastPara="1" wrap="square" lIns="91425" tIns="91425" rIns="91425" bIns="91425" anchor="b" anchorCtr="0">
            <a:noAutofit/>
          </a:bodyPr>
          <a:lstStyle/>
          <a:p>
            <a:pPr marL="0" lvl="0" indent="0" algn="ctr" rtl="0">
              <a:lnSpc>
                <a:spcPct val="115000"/>
              </a:lnSpc>
              <a:spcBef>
                <a:spcPts val="1200"/>
              </a:spcBef>
              <a:spcAft>
                <a:spcPts val="200"/>
              </a:spcAft>
              <a:buNone/>
            </a:pPr>
            <a:r>
              <a:rPr lang="en" sz="2800" b="1" dirty="0"/>
              <a:t>Rapid ecological change and transformation across the Middle and Southern Rockies during a previous climate warming</a:t>
            </a:r>
            <a:endParaRPr sz="2800" dirty="0"/>
          </a:p>
        </p:txBody>
      </p:sp>
      <p:sp>
        <p:nvSpPr>
          <p:cNvPr id="55" name="Google Shape;55;p13"/>
          <p:cNvSpPr txBox="1">
            <a:spLocks noGrp="1"/>
          </p:cNvSpPr>
          <p:nvPr>
            <p:ph type="subTitle" idx="1"/>
          </p:nvPr>
        </p:nvSpPr>
        <p:spPr>
          <a:xfrm>
            <a:off x="311700" y="3536596"/>
            <a:ext cx="8520600" cy="15534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dirty="0"/>
              <a:t>Shelley Crausbay</a:t>
            </a:r>
            <a:r>
              <a:rPr lang="en" baseline="30000" dirty="0"/>
              <a:t>1, 2, 3</a:t>
            </a:r>
            <a:r>
              <a:rPr lang="en" dirty="0"/>
              <a:t>, Amanda Kissel</a:t>
            </a:r>
            <a:r>
              <a:rPr lang="en" baseline="30000" dirty="0"/>
              <a:t>1</a:t>
            </a:r>
            <a:r>
              <a:rPr lang="en" dirty="0"/>
              <a:t>, Patrick Freeman</a:t>
            </a:r>
            <a:r>
              <a:rPr lang="en" baseline="30000" dirty="0"/>
              <a:t>1</a:t>
            </a:r>
            <a:r>
              <a:rPr lang="en" dirty="0"/>
              <a:t>, and Wynne Moss</a:t>
            </a:r>
            <a:r>
              <a:rPr lang="en" baseline="30000" dirty="0"/>
              <a:t>1, 2, 4</a:t>
            </a:r>
            <a:endParaRPr baseline="30000" dirty="0"/>
          </a:p>
          <a:p>
            <a:pPr marL="0" lvl="0" indent="0" algn="ctr" rtl="0">
              <a:spcBef>
                <a:spcPts val="0"/>
              </a:spcBef>
              <a:spcAft>
                <a:spcPts val="0"/>
              </a:spcAft>
              <a:buNone/>
            </a:pPr>
            <a:endParaRPr baseline="30000" dirty="0"/>
          </a:p>
          <a:p>
            <a:pPr marL="0" lvl="0" indent="0" algn="ctr" rtl="0">
              <a:spcBef>
                <a:spcPts val="0"/>
              </a:spcBef>
              <a:spcAft>
                <a:spcPts val="0"/>
              </a:spcAft>
              <a:buNone/>
            </a:pPr>
            <a:r>
              <a:rPr lang="en" sz="1824" baseline="30000" dirty="0"/>
              <a:t>1</a:t>
            </a:r>
            <a:r>
              <a:rPr lang="en" sz="1824" dirty="0"/>
              <a:t>Conservation Science Partners, </a:t>
            </a:r>
            <a:r>
              <a:rPr lang="en" sz="1824" baseline="30000" dirty="0"/>
              <a:t>2</a:t>
            </a:r>
            <a:r>
              <a:rPr lang="en" sz="1824" dirty="0"/>
              <a:t>North Central Climate Adaptation Science Center, </a:t>
            </a:r>
            <a:r>
              <a:rPr lang="en" sz="1900" baseline="30000" dirty="0"/>
              <a:t>3</a:t>
            </a:r>
            <a:r>
              <a:rPr lang="en" sz="1900" dirty="0"/>
              <a:t>USFS, </a:t>
            </a:r>
            <a:r>
              <a:rPr lang="en" sz="1900" baseline="30000" dirty="0"/>
              <a:t>4</a:t>
            </a:r>
            <a:r>
              <a:rPr lang="en" sz="1900" dirty="0"/>
              <a:t>USGS</a:t>
            </a:r>
            <a:endParaRPr sz="1900" dirty="0"/>
          </a:p>
        </p:txBody>
      </p:sp>
      <p:pic>
        <p:nvPicPr>
          <p:cNvPr id="56" name="Google Shape;56;p13" descr="Black_name_logo_10.png"/>
          <p:cNvPicPr preferRelativeResize="0"/>
          <p:nvPr/>
        </p:nvPicPr>
        <p:blipFill rotWithShape="1">
          <a:blip r:embed="rId3">
            <a:alphaModFix/>
          </a:blip>
          <a:srcRect/>
          <a:stretch/>
        </p:blipFill>
        <p:spPr>
          <a:xfrm>
            <a:off x="-526" y="152411"/>
            <a:ext cx="9143998" cy="9265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4" name="Google Shape;114;p18"/>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Is transformation a threat to ecosystems in the Rockies?</a:t>
            </a:r>
            <a:endParaRPr sz="2000" dirty="0">
              <a:solidFill>
                <a:schemeClr val="tx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6D03472-B719-4253-BD24-35D15C92CEDB}"/>
              </a:ext>
            </a:extLst>
          </p:cNvPr>
          <p:cNvSpPr txBox="1"/>
          <p:nvPr/>
        </p:nvSpPr>
        <p:spPr>
          <a:xfrm>
            <a:off x="3563233" y="1283379"/>
            <a:ext cx="4661171" cy="1815882"/>
          </a:xfrm>
          <a:prstGeom prst="rect">
            <a:avLst/>
          </a:prstGeom>
          <a:noFill/>
        </p:spPr>
        <p:txBody>
          <a:bodyPr wrap="square" rtlCol="0">
            <a:spAutoFit/>
          </a:bodyPr>
          <a:lstStyle/>
          <a:p>
            <a:pPr algn="ctr"/>
            <a:r>
              <a:rPr lang="en-US" sz="1600" dirty="0"/>
              <a:t>Where?</a:t>
            </a:r>
          </a:p>
          <a:p>
            <a:pPr algn="ctr"/>
            <a:endParaRPr lang="en-US" sz="1600" dirty="0"/>
          </a:p>
          <a:p>
            <a:pPr algn="ctr"/>
            <a:r>
              <a:rPr lang="en-US" sz="1600" dirty="0"/>
              <a:t>When?</a:t>
            </a:r>
          </a:p>
          <a:p>
            <a:pPr algn="ctr"/>
            <a:endParaRPr lang="en-US" sz="1600" dirty="0"/>
          </a:p>
          <a:p>
            <a:pPr algn="ctr"/>
            <a:r>
              <a:rPr lang="en-US" sz="1600" dirty="0"/>
              <a:t>How quickly will the transition go?</a:t>
            </a:r>
          </a:p>
          <a:p>
            <a:pPr algn="ctr"/>
            <a:endParaRPr lang="en-US" sz="1600" dirty="0"/>
          </a:p>
          <a:p>
            <a:pPr algn="ctr"/>
            <a:r>
              <a:rPr lang="en-US" sz="1600" dirty="0"/>
              <a:t>What will the system transform into?</a:t>
            </a:r>
          </a:p>
        </p:txBody>
      </p:sp>
      <p:grpSp>
        <p:nvGrpSpPr>
          <p:cNvPr id="8" name="Google Shape;175;p23">
            <a:extLst>
              <a:ext uri="{FF2B5EF4-FFF2-40B4-BE49-F238E27FC236}">
                <a16:creationId xmlns:a16="http://schemas.microsoft.com/office/drawing/2014/main" id="{47B7E82D-2A61-430C-8BE8-E8C83929A9D5}"/>
              </a:ext>
            </a:extLst>
          </p:cNvPr>
          <p:cNvGrpSpPr/>
          <p:nvPr/>
        </p:nvGrpSpPr>
        <p:grpSpPr>
          <a:xfrm>
            <a:off x="524703" y="713899"/>
            <a:ext cx="3014705" cy="4266000"/>
            <a:chOff x="524703" y="801300"/>
            <a:chExt cx="3014705" cy="4266000"/>
          </a:xfrm>
        </p:grpSpPr>
        <p:pic>
          <p:nvPicPr>
            <p:cNvPr id="9" name="Google Shape;176;p23">
              <a:extLst>
                <a:ext uri="{FF2B5EF4-FFF2-40B4-BE49-F238E27FC236}">
                  <a16:creationId xmlns:a16="http://schemas.microsoft.com/office/drawing/2014/main" id="{7E33FA1E-E8DF-457C-B522-189951DBC042}"/>
                </a:ext>
              </a:extLst>
            </p:cNvPr>
            <p:cNvPicPr preferRelativeResize="0"/>
            <p:nvPr/>
          </p:nvPicPr>
          <p:blipFill>
            <a:blip r:embed="rId3">
              <a:alphaModFix/>
            </a:blip>
            <a:stretch>
              <a:fillRect/>
            </a:stretch>
          </p:blipFill>
          <p:spPr>
            <a:xfrm>
              <a:off x="524703" y="801300"/>
              <a:ext cx="3014705" cy="4266000"/>
            </a:xfrm>
            <a:prstGeom prst="rect">
              <a:avLst/>
            </a:prstGeom>
            <a:noFill/>
            <a:ln>
              <a:noFill/>
            </a:ln>
          </p:spPr>
        </p:pic>
        <p:sp>
          <p:nvSpPr>
            <p:cNvPr id="10" name="Google Shape;177;p23">
              <a:extLst>
                <a:ext uri="{FF2B5EF4-FFF2-40B4-BE49-F238E27FC236}">
                  <a16:creationId xmlns:a16="http://schemas.microsoft.com/office/drawing/2014/main" id="{64661DBC-A763-47D8-BF6F-ABB2E5301B0B}"/>
                </a:ext>
              </a:extLst>
            </p:cNvPr>
            <p:cNvSpPr/>
            <p:nvPr/>
          </p:nvSpPr>
          <p:spPr>
            <a:xfrm>
              <a:off x="1430025" y="1793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8;p23">
              <a:extLst>
                <a:ext uri="{FF2B5EF4-FFF2-40B4-BE49-F238E27FC236}">
                  <a16:creationId xmlns:a16="http://schemas.microsoft.com/office/drawing/2014/main" id="{38E28790-D46D-42A2-913B-FFDD2C53DFAD}"/>
                </a:ext>
              </a:extLst>
            </p:cNvPr>
            <p:cNvSpPr/>
            <p:nvPr/>
          </p:nvSpPr>
          <p:spPr>
            <a:xfrm>
              <a:off x="1672925" y="18367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9;p23">
              <a:extLst>
                <a:ext uri="{FF2B5EF4-FFF2-40B4-BE49-F238E27FC236}">
                  <a16:creationId xmlns:a16="http://schemas.microsoft.com/office/drawing/2014/main" id="{AB63931C-D7C4-48C3-9F31-59710B175D30}"/>
                </a:ext>
              </a:extLst>
            </p:cNvPr>
            <p:cNvSpPr/>
            <p:nvPr/>
          </p:nvSpPr>
          <p:spPr>
            <a:xfrm>
              <a:off x="1496625" y="19462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p23">
              <a:extLst>
                <a:ext uri="{FF2B5EF4-FFF2-40B4-BE49-F238E27FC236}">
                  <a16:creationId xmlns:a16="http://schemas.microsoft.com/office/drawing/2014/main" id="{BEB89DAD-60CD-4D8C-9577-639BFA0C20D5}"/>
                </a:ext>
              </a:extLst>
            </p:cNvPr>
            <p:cNvSpPr/>
            <p:nvPr/>
          </p:nvSpPr>
          <p:spPr>
            <a:xfrm>
              <a:off x="1496625" y="20510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1;p23">
              <a:extLst>
                <a:ext uri="{FF2B5EF4-FFF2-40B4-BE49-F238E27FC236}">
                  <a16:creationId xmlns:a16="http://schemas.microsoft.com/office/drawing/2014/main" id="{FBD18F04-53A8-41F4-8690-F51609074AEC}"/>
                </a:ext>
              </a:extLst>
            </p:cNvPr>
            <p:cNvSpPr/>
            <p:nvPr/>
          </p:nvSpPr>
          <p:spPr>
            <a:xfrm>
              <a:off x="1468125" y="2074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2;p23">
              <a:extLst>
                <a:ext uri="{FF2B5EF4-FFF2-40B4-BE49-F238E27FC236}">
                  <a16:creationId xmlns:a16="http://schemas.microsoft.com/office/drawing/2014/main" id="{C0B410FD-4E27-496F-96E7-4DFE36364DE2}"/>
                </a:ext>
              </a:extLst>
            </p:cNvPr>
            <p:cNvSpPr/>
            <p:nvPr/>
          </p:nvSpPr>
          <p:spPr>
            <a:xfrm>
              <a:off x="1468125" y="2117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p23">
              <a:extLst>
                <a:ext uri="{FF2B5EF4-FFF2-40B4-BE49-F238E27FC236}">
                  <a16:creationId xmlns:a16="http://schemas.microsoft.com/office/drawing/2014/main" id="{48DE2D6B-1B3D-4FEE-94B5-9EDC325A36C3}"/>
                </a:ext>
              </a:extLst>
            </p:cNvPr>
            <p:cNvSpPr/>
            <p:nvPr/>
          </p:nvSpPr>
          <p:spPr>
            <a:xfrm>
              <a:off x="1649100" y="25384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4;p23">
              <a:extLst>
                <a:ext uri="{FF2B5EF4-FFF2-40B4-BE49-F238E27FC236}">
                  <a16:creationId xmlns:a16="http://schemas.microsoft.com/office/drawing/2014/main" id="{727F8740-F8E3-4BA5-8A30-C4507875E237}"/>
                </a:ext>
              </a:extLst>
            </p:cNvPr>
            <p:cNvSpPr/>
            <p:nvPr/>
          </p:nvSpPr>
          <p:spPr>
            <a:xfrm>
              <a:off x="2120575" y="2012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5;p23">
              <a:extLst>
                <a:ext uri="{FF2B5EF4-FFF2-40B4-BE49-F238E27FC236}">
                  <a16:creationId xmlns:a16="http://schemas.microsoft.com/office/drawing/2014/main" id="{C292E5BC-3831-4601-AEC4-0E8AA94BBE21}"/>
                </a:ext>
              </a:extLst>
            </p:cNvPr>
            <p:cNvSpPr/>
            <p:nvPr/>
          </p:nvSpPr>
          <p:spPr>
            <a:xfrm>
              <a:off x="2144400" y="2074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6;p23">
              <a:extLst>
                <a:ext uri="{FF2B5EF4-FFF2-40B4-BE49-F238E27FC236}">
                  <a16:creationId xmlns:a16="http://schemas.microsoft.com/office/drawing/2014/main" id="{F3782E1D-3F81-4751-A7CB-222BBB6CD4D7}"/>
                </a:ext>
              </a:extLst>
            </p:cNvPr>
            <p:cNvSpPr/>
            <p:nvPr/>
          </p:nvSpPr>
          <p:spPr>
            <a:xfrm>
              <a:off x="1272875" y="2012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7;p23">
              <a:extLst>
                <a:ext uri="{FF2B5EF4-FFF2-40B4-BE49-F238E27FC236}">
                  <a16:creationId xmlns:a16="http://schemas.microsoft.com/office/drawing/2014/main" id="{17F8A52A-2878-423C-BBC4-E72F6D944AEA}"/>
                </a:ext>
              </a:extLst>
            </p:cNvPr>
            <p:cNvSpPr/>
            <p:nvPr/>
          </p:nvSpPr>
          <p:spPr>
            <a:xfrm>
              <a:off x="1363425" y="2184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8;p23">
              <a:extLst>
                <a:ext uri="{FF2B5EF4-FFF2-40B4-BE49-F238E27FC236}">
                  <a16:creationId xmlns:a16="http://schemas.microsoft.com/office/drawing/2014/main" id="{7D2D3717-F0A8-434C-81F6-3F2FE5269BE8}"/>
                </a:ext>
              </a:extLst>
            </p:cNvPr>
            <p:cNvSpPr/>
            <p:nvPr/>
          </p:nvSpPr>
          <p:spPr>
            <a:xfrm>
              <a:off x="1339475" y="21414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9;p23">
              <a:extLst>
                <a:ext uri="{FF2B5EF4-FFF2-40B4-BE49-F238E27FC236}">
                  <a16:creationId xmlns:a16="http://schemas.microsoft.com/office/drawing/2014/main" id="{D8A3D309-1D76-4ED4-864D-6F2B535685A5}"/>
                </a:ext>
              </a:extLst>
            </p:cNvPr>
            <p:cNvSpPr/>
            <p:nvPr/>
          </p:nvSpPr>
          <p:spPr>
            <a:xfrm>
              <a:off x="2258700" y="30035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0;p23">
              <a:extLst>
                <a:ext uri="{FF2B5EF4-FFF2-40B4-BE49-F238E27FC236}">
                  <a16:creationId xmlns:a16="http://schemas.microsoft.com/office/drawing/2014/main" id="{C3CA0356-4C04-4BD1-83D2-ED9EE2BF6A48}"/>
                </a:ext>
              </a:extLst>
            </p:cNvPr>
            <p:cNvSpPr/>
            <p:nvPr/>
          </p:nvSpPr>
          <p:spPr>
            <a:xfrm>
              <a:off x="2258700" y="30321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1;p23">
              <a:extLst>
                <a:ext uri="{FF2B5EF4-FFF2-40B4-BE49-F238E27FC236}">
                  <a16:creationId xmlns:a16="http://schemas.microsoft.com/office/drawing/2014/main" id="{863104CC-86AF-4A7D-8AB6-DE10611B5438}"/>
                </a:ext>
              </a:extLst>
            </p:cNvPr>
            <p:cNvSpPr/>
            <p:nvPr/>
          </p:nvSpPr>
          <p:spPr>
            <a:xfrm>
              <a:off x="2292025" y="30701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2;p23">
              <a:extLst>
                <a:ext uri="{FF2B5EF4-FFF2-40B4-BE49-F238E27FC236}">
                  <a16:creationId xmlns:a16="http://schemas.microsoft.com/office/drawing/2014/main" id="{4B39524A-D9DC-4835-B94E-54479F77AACD}"/>
                </a:ext>
              </a:extLst>
            </p:cNvPr>
            <p:cNvSpPr/>
            <p:nvPr/>
          </p:nvSpPr>
          <p:spPr>
            <a:xfrm>
              <a:off x="2387275" y="3422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3;p23">
              <a:extLst>
                <a:ext uri="{FF2B5EF4-FFF2-40B4-BE49-F238E27FC236}">
                  <a16:creationId xmlns:a16="http://schemas.microsoft.com/office/drawing/2014/main" id="{D3265E82-547A-482B-8083-065AFB3F5F15}"/>
                </a:ext>
              </a:extLst>
            </p:cNvPr>
            <p:cNvSpPr/>
            <p:nvPr/>
          </p:nvSpPr>
          <p:spPr>
            <a:xfrm>
              <a:off x="2415850" y="3489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p23">
              <a:extLst>
                <a:ext uri="{FF2B5EF4-FFF2-40B4-BE49-F238E27FC236}">
                  <a16:creationId xmlns:a16="http://schemas.microsoft.com/office/drawing/2014/main" id="{495BEB30-41C7-41F3-A341-8871A9CBAD93}"/>
                </a:ext>
              </a:extLst>
            </p:cNvPr>
            <p:cNvSpPr/>
            <p:nvPr/>
          </p:nvSpPr>
          <p:spPr>
            <a:xfrm>
              <a:off x="2387275" y="36274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5;p23">
              <a:extLst>
                <a:ext uri="{FF2B5EF4-FFF2-40B4-BE49-F238E27FC236}">
                  <a16:creationId xmlns:a16="http://schemas.microsoft.com/office/drawing/2014/main" id="{76712150-63D5-45A5-B5F2-B105BAEC20A7}"/>
                </a:ext>
              </a:extLst>
            </p:cNvPr>
            <p:cNvSpPr/>
            <p:nvPr/>
          </p:nvSpPr>
          <p:spPr>
            <a:xfrm>
              <a:off x="2030100" y="3460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6;p23">
              <a:extLst>
                <a:ext uri="{FF2B5EF4-FFF2-40B4-BE49-F238E27FC236}">
                  <a16:creationId xmlns:a16="http://schemas.microsoft.com/office/drawing/2014/main" id="{693F7149-3822-47EC-9088-E6DF0CB6E2B9}"/>
                </a:ext>
              </a:extLst>
            </p:cNvPr>
            <p:cNvSpPr/>
            <p:nvPr/>
          </p:nvSpPr>
          <p:spPr>
            <a:xfrm>
              <a:off x="1963500" y="35273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7;p23">
              <a:extLst>
                <a:ext uri="{FF2B5EF4-FFF2-40B4-BE49-F238E27FC236}">
                  <a16:creationId xmlns:a16="http://schemas.microsoft.com/office/drawing/2014/main" id="{387C8901-5B58-4F13-A166-644C222846AE}"/>
                </a:ext>
              </a:extLst>
            </p:cNvPr>
            <p:cNvSpPr/>
            <p:nvPr/>
          </p:nvSpPr>
          <p:spPr>
            <a:xfrm>
              <a:off x="2187175" y="37607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8;p23">
              <a:extLst>
                <a:ext uri="{FF2B5EF4-FFF2-40B4-BE49-F238E27FC236}">
                  <a16:creationId xmlns:a16="http://schemas.microsoft.com/office/drawing/2014/main" id="{D690AB3C-AC98-40ED-902A-90A1A98BB692}"/>
                </a:ext>
              </a:extLst>
            </p:cNvPr>
            <p:cNvSpPr/>
            <p:nvPr/>
          </p:nvSpPr>
          <p:spPr>
            <a:xfrm>
              <a:off x="2144400" y="38703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9;p23">
              <a:extLst>
                <a:ext uri="{FF2B5EF4-FFF2-40B4-BE49-F238E27FC236}">
                  <a16:creationId xmlns:a16="http://schemas.microsoft.com/office/drawing/2014/main" id="{4B1DCB4D-1AAE-4369-9243-486B8BFE3D3E}"/>
                </a:ext>
              </a:extLst>
            </p:cNvPr>
            <p:cNvSpPr/>
            <p:nvPr/>
          </p:nvSpPr>
          <p:spPr>
            <a:xfrm>
              <a:off x="1998750" y="3851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0;p23">
              <a:extLst>
                <a:ext uri="{FF2B5EF4-FFF2-40B4-BE49-F238E27FC236}">
                  <a16:creationId xmlns:a16="http://schemas.microsoft.com/office/drawing/2014/main" id="{A719C72B-125C-4F08-AF06-62D5CC141BCF}"/>
                </a:ext>
              </a:extLst>
            </p:cNvPr>
            <p:cNvSpPr/>
            <p:nvPr/>
          </p:nvSpPr>
          <p:spPr>
            <a:xfrm>
              <a:off x="2030100" y="38273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1;p23">
              <a:extLst>
                <a:ext uri="{FF2B5EF4-FFF2-40B4-BE49-F238E27FC236}">
                  <a16:creationId xmlns:a16="http://schemas.microsoft.com/office/drawing/2014/main" id="{55B5029C-BB80-4388-9AA1-9CD78A6FCDF2}"/>
                </a:ext>
              </a:extLst>
            </p:cNvPr>
            <p:cNvSpPr/>
            <p:nvPr/>
          </p:nvSpPr>
          <p:spPr>
            <a:xfrm>
              <a:off x="2358625" y="4284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2;p23">
              <a:extLst>
                <a:ext uri="{FF2B5EF4-FFF2-40B4-BE49-F238E27FC236}">
                  <a16:creationId xmlns:a16="http://schemas.microsoft.com/office/drawing/2014/main" id="{01BC5831-0548-4B4B-A775-6DED09ABF323}"/>
                </a:ext>
              </a:extLst>
            </p:cNvPr>
            <p:cNvSpPr/>
            <p:nvPr/>
          </p:nvSpPr>
          <p:spPr>
            <a:xfrm>
              <a:off x="1998750" y="4241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3;p23">
              <a:extLst>
                <a:ext uri="{FF2B5EF4-FFF2-40B4-BE49-F238E27FC236}">
                  <a16:creationId xmlns:a16="http://schemas.microsoft.com/office/drawing/2014/main" id="{94FC7F2C-1070-44E2-8DCA-A9B46853158F}"/>
                </a:ext>
              </a:extLst>
            </p:cNvPr>
            <p:cNvSpPr/>
            <p:nvPr/>
          </p:nvSpPr>
          <p:spPr>
            <a:xfrm>
              <a:off x="1932150" y="415130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4;p23">
              <a:extLst>
                <a:ext uri="{FF2B5EF4-FFF2-40B4-BE49-F238E27FC236}">
                  <a16:creationId xmlns:a16="http://schemas.microsoft.com/office/drawing/2014/main" id="{D1E133EB-9B67-4B35-B563-DBEF1B6441F5}"/>
                </a:ext>
              </a:extLst>
            </p:cNvPr>
            <p:cNvSpPr/>
            <p:nvPr/>
          </p:nvSpPr>
          <p:spPr>
            <a:xfrm>
              <a:off x="1830000" y="41227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5;p23">
              <a:extLst>
                <a:ext uri="{FF2B5EF4-FFF2-40B4-BE49-F238E27FC236}">
                  <a16:creationId xmlns:a16="http://schemas.microsoft.com/office/drawing/2014/main" id="{458BECDD-7C6E-4469-A3C7-99E2C8C86EEF}"/>
                </a:ext>
              </a:extLst>
            </p:cNvPr>
            <p:cNvSpPr/>
            <p:nvPr/>
          </p:nvSpPr>
          <p:spPr>
            <a:xfrm>
              <a:off x="1796650" y="41893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6;p23">
              <a:extLst>
                <a:ext uri="{FF2B5EF4-FFF2-40B4-BE49-F238E27FC236}">
                  <a16:creationId xmlns:a16="http://schemas.microsoft.com/office/drawing/2014/main" id="{6B48A4B6-32EF-4CD1-A3F8-7692C70CCAB2}"/>
                </a:ext>
              </a:extLst>
            </p:cNvPr>
            <p:cNvSpPr/>
            <p:nvPr/>
          </p:nvSpPr>
          <p:spPr>
            <a:xfrm>
              <a:off x="1696625" y="4241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2B9AFB63-87D7-49E1-B4FB-A7852CE9AACE}"/>
              </a:ext>
            </a:extLst>
          </p:cNvPr>
          <p:cNvSpPr txBox="1"/>
          <p:nvPr/>
        </p:nvSpPr>
        <p:spPr>
          <a:xfrm>
            <a:off x="3569937" y="3858074"/>
            <a:ext cx="4888257" cy="338554"/>
          </a:xfrm>
          <a:prstGeom prst="rect">
            <a:avLst/>
          </a:prstGeom>
          <a:noFill/>
        </p:spPr>
        <p:txBody>
          <a:bodyPr wrap="square">
            <a:spAutoFit/>
          </a:bodyPr>
          <a:lstStyle/>
          <a:p>
            <a:r>
              <a:rPr lang="en-US" sz="1600" dirty="0"/>
              <a:t>What happened during a previous climate warming?</a:t>
            </a:r>
          </a:p>
        </p:txBody>
      </p:sp>
    </p:spTree>
    <p:extLst>
      <p:ext uri="{BB962C8B-B14F-4D97-AF65-F5344CB8AC3E}">
        <p14:creationId xmlns:p14="http://schemas.microsoft.com/office/powerpoint/2010/main" val="350141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4" name="Google Shape;114;p18"/>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Many previous rapid warmings</a:t>
            </a:r>
            <a:endParaRPr sz="2000" dirty="0">
              <a:solidFill>
                <a:schemeClr val="tx1"/>
              </a:solidFill>
              <a:latin typeface="Calibri"/>
              <a:ea typeface="Calibri"/>
              <a:cs typeface="Calibri"/>
              <a:sym typeface="Calibri"/>
            </a:endParaRPr>
          </a:p>
        </p:txBody>
      </p:sp>
      <p:pic>
        <p:nvPicPr>
          <p:cNvPr id="40" name="Picture 39" descr="Chart, line chart, histogram&#10;&#10;Description automatically generated">
            <a:extLst>
              <a:ext uri="{FF2B5EF4-FFF2-40B4-BE49-F238E27FC236}">
                <a16:creationId xmlns:a16="http://schemas.microsoft.com/office/drawing/2014/main" id="{E83EE301-BC23-43A1-B760-98BF14E3C52B}"/>
              </a:ext>
            </a:extLst>
          </p:cNvPr>
          <p:cNvPicPr>
            <a:picLocks noChangeAspect="1"/>
          </p:cNvPicPr>
          <p:nvPr/>
        </p:nvPicPr>
        <p:blipFill>
          <a:blip r:embed="rId3"/>
          <a:stretch>
            <a:fillRect/>
          </a:stretch>
        </p:blipFill>
        <p:spPr>
          <a:xfrm>
            <a:off x="1612106" y="1445621"/>
            <a:ext cx="6098588" cy="2695576"/>
          </a:xfrm>
          <a:prstGeom prst="rect">
            <a:avLst/>
          </a:prstGeom>
        </p:spPr>
      </p:pic>
      <p:sp>
        <p:nvSpPr>
          <p:cNvPr id="3" name="Oval 2">
            <a:extLst>
              <a:ext uri="{FF2B5EF4-FFF2-40B4-BE49-F238E27FC236}">
                <a16:creationId xmlns:a16="http://schemas.microsoft.com/office/drawing/2014/main" id="{BE44EAC4-E0C0-43A1-84F3-86EAB681180D}"/>
              </a:ext>
            </a:extLst>
          </p:cNvPr>
          <p:cNvSpPr/>
          <p:nvPr/>
        </p:nvSpPr>
        <p:spPr>
          <a:xfrm>
            <a:off x="6929437" y="1445621"/>
            <a:ext cx="292893" cy="250487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74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D5178-30A2-40A9-97F1-1CD6F37D42A6}"/>
              </a:ext>
            </a:extLst>
          </p:cNvPr>
          <p:cNvSpPr txBox="1"/>
          <p:nvPr/>
        </p:nvSpPr>
        <p:spPr>
          <a:xfrm>
            <a:off x="2011830" y="515612"/>
            <a:ext cx="6521337" cy="4401205"/>
          </a:xfrm>
          <a:prstGeom prst="rect">
            <a:avLst/>
          </a:prstGeom>
          <a:noFill/>
        </p:spPr>
        <p:txBody>
          <a:bodyPr wrap="none" rtlCol="0">
            <a:spAutoFit/>
          </a:bodyPr>
          <a:lstStyle/>
          <a:p>
            <a:r>
              <a:rPr lang="en-US" sz="2000" dirty="0"/>
              <a:t>OUTLINE</a:t>
            </a:r>
          </a:p>
          <a:p>
            <a:pPr marL="457200" indent="-457200">
              <a:buFont typeface="Arial" panose="020B0604020202020204" pitchFamily="34" charset="0"/>
              <a:buChar char="•"/>
            </a:pPr>
            <a:endParaRPr lang="en-US" sz="2000" dirty="0"/>
          </a:p>
          <a:p>
            <a:r>
              <a:rPr lang="en-US" sz="2000" dirty="0" err="1"/>
              <a:t>Paleoecological</a:t>
            </a:r>
            <a:r>
              <a:rPr lang="en-US" sz="2000" dirty="0"/>
              <a:t> methods</a:t>
            </a:r>
          </a:p>
          <a:p>
            <a:endParaRPr lang="en-US" sz="2000" dirty="0"/>
          </a:p>
          <a:p>
            <a:r>
              <a:rPr lang="en-US" sz="2000" dirty="0"/>
              <a:t>History of transformation and rates of ecological change</a:t>
            </a:r>
          </a:p>
          <a:p>
            <a:pPr marL="457200" indent="-457200">
              <a:buFont typeface="Arial" panose="020B0604020202020204" pitchFamily="34" charset="0"/>
              <a:buChar char="•"/>
            </a:pPr>
            <a:endParaRPr lang="en-US" sz="2000" dirty="0"/>
          </a:p>
          <a:p>
            <a:r>
              <a:rPr lang="en-US" sz="2000" dirty="0"/>
              <a:t>Role of past climate change</a:t>
            </a:r>
          </a:p>
          <a:p>
            <a:pPr marL="457200" indent="-457200">
              <a:buFont typeface="Arial" panose="020B0604020202020204" pitchFamily="34" charset="0"/>
              <a:buChar char="•"/>
            </a:pPr>
            <a:endParaRPr lang="en-US" sz="2000" dirty="0"/>
          </a:p>
          <a:p>
            <a:r>
              <a:rPr lang="en-US" sz="2000" dirty="0"/>
              <a:t>Role of landscape features</a:t>
            </a:r>
          </a:p>
          <a:p>
            <a:endParaRPr lang="en-US" sz="2000" dirty="0"/>
          </a:p>
          <a:p>
            <a:r>
              <a:rPr lang="en-US" sz="2000" dirty="0"/>
              <a:t>Nature of ecological trajectories</a:t>
            </a:r>
          </a:p>
          <a:p>
            <a:pPr marL="457200" indent="-457200">
              <a:buFont typeface="Arial" panose="020B0604020202020204" pitchFamily="34" charset="0"/>
              <a:buChar char="•"/>
            </a:pPr>
            <a:endParaRPr lang="en-US" sz="2000" dirty="0"/>
          </a:p>
          <a:p>
            <a:r>
              <a:rPr lang="en-US" sz="2000" dirty="0"/>
              <a:t>Future implications</a:t>
            </a:r>
          </a:p>
          <a:p>
            <a:pPr marL="457200" indent="-457200">
              <a:buFont typeface="Arial" panose="020B0604020202020204" pitchFamily="34" charset="0"/>
              <a:buChar char="•"/>
            </a:pPr>
            <a:endParaRPr lang="en-US" sz="2000" dirty="0"/>
          </a:p>
        </p:txBody>
      </p:sp>
      <p:pic>
        <p:nvPicPr>
          <p:cNvPr id="4" name="Google Shape;65;p14">
            <a:extLst>
              <a:ext uri="{FF2B5EF4-FFF2-40B4-BE49-F238E27FC236}">
                <a16:creationId xmlns:a16="http://schemas.microsoft.com/office/drawing/2014/main" id="{54893738-C6ED-4EFF-8242-494A5041EA58}"/>
              </a:ext>
            </a:extLst>
          </p:cNvPr>
          <p:cNvPicPr preferRelativeResize="0"/>
          <p:nvPr/>
        </p:nvPicPr>
        <p:blipFill rotWithShape="1">
          <a:blip r:embed="rId2">
            <a:alphaModFix/>
          </a:blip>
          <a:srcRect l="31052" r="52345" b="24646"/>
          <a:stretch/>
        </p:blipFill>
        <p:spPr>
          <a:xfrm>
            <a:off x="0" y="0"/>
            <a:ext cx="1773798" cy="5153352"/>
          </a:xfrm>
          <a:prstGeom prst="rect">
            <a:avLst/>
          </a:prstGeom>
          <a:noFill/>
          <a:ln>
            <a:noFill/>
          </a:ln>
        </p:spPr>
      </p:pic>
    </p:spTree>
    <p:extLst>
      <p:ext uri="{BB962C8B-B14F-4D97-AF65-F5344CB8AC3E}">
        <p14:creationId xmlns:p14="http://schemas.microsoft.com/office/powerpoint/2010/main" val="594236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9"/>
          <p:cNvPicPr preferRelativeResize="0"/>
          <p:nvPr/>
        </p:nvPicPr>
        <p:blipFill rotWithShape="1">
          <a:blip r:embed="rId3">
            <a:alphaModFix/>
          </a:blip>
          <a:srcRect r="64843" b="38453"/>
          <a:stretch/>
        </p:blipFill>
        <p:spPr>
          <a:xfrm>
            <a:off x="2306637" y="1709100"/>
            <a:ext cx="4530725" cy="3288274"/>
          </a:xfrm>
          <a:prstGeom prst="rect">
            <a:avLst/>
          </a:prstGeom>
          <a:noFill/>
          <a:ln>
            <a:noFill/>
          </a:ln>
        </p:spPr>
      </p:pic>
      <p:pic>
        <p:nvPicPr>
          <p:cNvPr id="121" name="Google Shape;121;p19"/>
          <p:cNvPicPr preferRelativeResize="0"/>
          <p:nvPr/>
        </p:nvPicPr>
        <p:blipFill>
          <a:blip r:embed="rId4">
            <a:alphaModFix/>
          </a:blip>
          <a:stretch>
            <a:fillRect/>
          </a:stretch>
        </p:blipFill>
        <p:spPr>
          <a:xfrm>
            <a:off x="0" y="250880"/>
            <a:ext cx="9144000" cy="11947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1"/>
          <p:cNvPicPr preferRelativeResize="0"/>
          <p:nvPr/>
        </p:nvPicPr>
        <p:blipFill rotWithShape="1">
          <a:blip r:embed="rId3">
            <a:alphaModFix/>
          </a:blip>
          <a:srcRect l="69177" t="18460"/>
          <a:stretch/>
        </p:blipFill>
        <p:spPr>
          <a:xfrm>
            <a:off x="6745200" y="1759200"/>
            <a:ext cx="2233201" cy="1863450"/>
          </a:xfrm>
          <a:prstGeom prst="rect">
            <a:avLst/>
          </a:prstGeom>
          <a:noFill/>
          <a:ln>
            <a:noFill/>
          </a:ln>
        </p:spPr>
      </p:pic>
      <p:pic>
        <p:nvPicPr>
          <p:cNvPr id="143" name="Google Shape;143;p21"/>
          <p:cNvPicPr preferRelativeResize="0"/>
          <p:nvPr/>
        </p:nvPicPr>
        <p:blipFill rotWithShape="1">
          <a:blip r:embed="rId3">
            <a:alphaModFix/>
          </a:blip>
          <a:srcRect t="10378"/>
          <a:stretch/>
        </p:blipFill>
        <p:spPr>
          <a:xfrm>
            <a:off x="8875" y="1574420"/>
            <a:ext cx="7245348" cy="2048229"/>
          </a:xfrm>
          <a:prstGeom prst="rect">
            <a:avLst/>
          </a:prstGeom>
          <a:noFill/>
          <a:ln>
            <a:noFill/>
          </a:ln>
        </p:spPr>
      </p:pic>
      <p:sp>
        <p:nvSpPr>
          <p:cNvPr id="144" name="Google Shape;144;p21"/>
          <p:cNvSpPr txBox="1"/>
          <p:nvPr/>
        </p:nvSpPr>
        <p:spPr>
          <a:xfrm>
            <a:off x="6713700" y="3622650"/>
            <a:ext cx="22647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latin typeface="Lato"/>
                <a:ea typeface="Lato"/>
                <a:cs typeface="Lato"/>
                <a:sym typeface="Lato"/>
              </a:rPr>
              <a:t>Artwork by Milan Teunissen van Manen (@MilanTvM).</a:t>
            </a:r>
            <a:endParaRPr sz="600">
              <a:latin typeface="Lato"/>
              <a:ea typeface="Lato"/>
              <a:cs typeface="Lato"/>
              <a:sym typeface="Lato"/>
            </a:endParaRPr>
          </a:p>
        </p:txBody>
      </p:sp>
      <p:sp>
        <p:nvSpPr>
          <p:cNvPr id="145" name="Google Shape;145;p21"/>
          <p:cNvSpPr txBox="1"/>
          <p:nvPr/>
        </p:nvSpPr>
        <p:spPr>
          <a:xfrm>
            <a:off x="7269075" y="1479100"/>
            <a:ext cx="3745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Calibri"/>
                <a:ea typeface="Calibri"/>
                <a:cs typeface="Calibri"/>
                <a:sym typeface="Calibri"/>
              </a:rPr>
              <a:t>Find moments of transformation</a:t>
            </a:r>
            <a:endParaRPr sz="1000">
              <a:latin typeface="Calibri"/>
              <a:ea typeface="Calibri"/>
              <a:cs typeface="Calibri"/>
              <a:sym typeface="Calibri"/>
            </a:endParaRPr>
          </a:p>
        </p:txBody>
      </p:sp>
      <p:sp>
        <p:nvSpPr>
          <p:cNvPr id="146" name="Google Shape;146;p21"/>
          <p:cNvSpPr/>
          <p:nvPr/>
        </p:nvSpPr>
        <p:spPr>
          <a:xfrm>
            <a:off x="7492750" y="1869750"/>
            <a:ext cx="1300500" cy="1326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1"/>
          <p:cNvSpPr/>
          <p:nvPr/>
        </p:nvSpPr>
        <p:spPr>
          <a:xfrm>
            <a:off x="7456575" y="3248300"/>
            <a:ext cx="1300500" cy="145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 name="Google Shape;148;p21"/>
          <p:cNvCxnSpPr/>
          <p:nvPr/>
        </p:nvCxnSpPr>
        <p:spPr>
          <a:xfrm>
            <a:off x="7450125" y="2365775"/>
            <a:ext cx="1313400" cy="0"/>
          </a:xfrm>
          <a:prstGeom prst="straightConnector1">
            <a:avLst/>
          </a:prstGeom>
          <a:noFill/>
          <a:ln w="28575" cap="flat" cmpd="sng">
            <a:solidFill>
              <a:srgbClr val="DD7E6B"/>
            </a:solidFill>
            <a:prstDash val="solid"/>
            <a:round/>
            <a:headEnd type="none" w="med" len="med"/>
            <a:tailEnd type="none" w="med" len="med"/>
          </a:ln>
        </p:spPr>
      </p:cxnSp>
      <p:sp>
        <p:nvSpPr>
          <p:cNvPr id="152" name="Google Shape;152;p21"/>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Paleorecords of vegetation change and transformation</a:t>
            </a:r>
            <a:endParaRPr sz="2000" dirty="0">
              <a:solidFill>
                <a:schemeClr val="tx1"/>
              </a:solidFill>
              <a:latin typeface="Calibri"/>
              <a:ea typeface="Calibri"/>
              <a:cs typeface="Calibri"/>
              <a:sym typeface="Calibri"/>
            </a:endParaRPr>
          </a:p>
        </p:txBody>
      </p:sp>
      <p:sp>
        <p:nvSpPr>
          <p:cNvPr id="154" name="Google Shape;154;p21"/>
          <p:cNvSpPr txBox="1"/>
          <p:nvPr/>
        </p:nvSpPr>
        <p:spPr>
          <a:xfrm>
            <a:off x="7394750" y="3179400"/>
            <a:ext cx="226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t>Moments of transformation</a:t>
            </a:r>
            <a:endParaRPr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48"/>
          <p:cNvPicPr preferRelativeResize="0"/>
          <p:nvPr/>
        </p:nvPicPr>
        <p:blipFill rotWithShape="1">
          <a:blip r:embed="rId3">
            <a:alphaModFix/>
          </a:blip>
          <a:srcRect l="12512" t="52723" r="17154" b="32365"/>
          <a:stretch/>
        </p:blipFill>
        <p:spPr>
          <a:xfrm rot="5400000">
            <a:off x="7351975" y="2457587"/>
            <a:ext cx="2574349" cy="706575"/>
          </a:xfrm>
          <a:prstGeom prst="rect">
            <a:avLst/>
          </a:prstGeom>
          <a:noFill/>
          <a:ln>
            <a:noFill/>
          </a:ln>
        </p:spPr>
      </p:pic>
      <p:pic>
        <p:nvPicPr>
          <p:cNvPr id="547" name="Google Shape;547;p48"/>
          <p:cNvPicPr preferRelativeResize="0"/>
          <p:nvPr/>
        </p:nvPicPr>
        <p:blipFill>
          <a:blip r:embed="rId4">
            <a:alphaModFix/>
          </a:blip>
          <a:stretch>
            <a:fillRect/>
          </a:stretch>
        </p:blipFill>
        <p:spPr>
          <a:xfrm>
            <a:off x="-44312" y="1404775"/>
            <a:ext cx="8330175" cy="2693275"/>
          </a:xfrm>
          <a:prstGeom prst="rect">
            <a:avLst/>
          </a:prstGeom>
          <a:noFill/>
          <a:ln>
            <a:noFill/>
          </a:ln>
        </p:spPr>
      </p:pic>
      <p:cxnSp>
        <p:nvCxnSpPr>
          <p:cNvPr id="548" name="Google Shape;548;p48"/>
          <p:cNvCxnSpPr/>
          <p:nvPr/>
        </p:nvCxnSpPr>
        <p:spPr>
          <a:xfrm>
            <a:off x="453123" y="3360847"/>
            <a:ext cx="7784100" cy="0"/>
          </a:xfrm>
          <a:prstGeom prst="straightConnector1">
            <a:avLst/>
          </a:prstGeom>
          <a:noFill/>
          <a:ln w="28575" cap="flat" cmpd="sng">
            <a:solidFill>
              <a:srgbClr val="DD7E6B"/>
            </a:solidFill>
            <a:prstDash val="solid"/>
            <a:round/>
            <a:headEnd type="none" w="med" len="med"/>
            <a:tailEnd type="none" w="med" len="med"/>
          </a:ln>
        </p:spPr>
      </p:cxnSp>
      <p:cxnSp>
        <p:nvCxnSpPr>
          <p:cNvPr id="549" name="Google Shape;549;p48"/>
          <p:cNvCxnSpPr/>
          <p:nvPr/>
        </p:nvCxnSpPr>
        <p:spPr>
          <a:xfrm>
            <a:off x="8474338" y="3360850"/>
            <a:ext cx="635400" cy="0"/>
          </a:xfrm>
          <a:prstGeom prst="straightConnector1">
            <a:avLst/>
          </a:prstGeom>
          <a:noFill/>
          <a:ln w="28575" cap="flat" cmpd="sng">
            <a:solidFill>
              <a:srgbClr val="DD7E6B"/>
            </a:solidFill>
            <a:prstDash val="solid"/>
            <a:round/>
            <a:headEnd type="none" w="med" len="med"/>
            <a:tailEnd type="none" w="med" len="med"/>
          </a:ln>
        </p:spPr>
      </p:cxnSp>
      <p:sp>
        <p:nvSpPr>
          <p:cNvPr id="550" name="Google Shape;550;p48"/>
          <p:cNvSpPr txBox="1"/>
          <p:nvPr/>
        </p:nvSpPr>
        <p:spPr>
          <a:xfrm>
            <a:off x="8090000" y="1215725"/>
            <a:ext cx="1098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Rate of change</a:t>
            </a:r>
            <a:endParaRPr sz="1000"/>
          </a:p>
        </p:txBody>
      </p:sp>
      <p:sp>
        <p:nvSpPr>
          <p:cNvPr id="554" name="Google Shape;554;p48"/>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tx1"/>
                </a:solidFill>
                <a:latin typeface="Calibri"/>
                <a:ea typeface="Calibri"/>
                <a:cs typeface="Calibri"/>
                <a:sym typeface="Calibri"/>
              </a:rPr>
              <a:t>Paleorecords of vegetation change and transformation</a:t>
            </a:r>
            <a:endParaRPr sz="200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9129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fade">
                                      <p:cBhvr>
                                        <p:cTn id="7" dur="1000"/>
                                        <p:tgtEl>
                                          <p:spTgt spid="549"/>
                                        </p:tgtEl>
                                      </p:cBhvr>
                                    </p:animEffect>
                                  </p:childTnLst>
                                </p:cTn>
                              </p:par>
                              <p:par>
                                <p:cTn id="8" presetID="10" presetClass="entr" presetSubtype="0" fill="hold" nodeType="withEffect">
                                  <p:stCondLst>
                                    <p:cond delay="0"/>
                                  </p:stCondLst>
                                  <p:childTnLst>
                                    <p:set>
                                      <p:cBhvr>
                                        <p:cTn id="9" dur="1" fill="hold">
                                          <p:stCondLst>
                                            <p:cond delay="0"/>
                                          </p:stCondLst>
                                        </p:cTn>
                                        <p:tgtEl>
                                          <p:spTgt spid="548"/>
                                        </p:tgtEl>
                                        <p:attrNameLst>
                                          <p:attrName>style.visibility</p:attrName>
                                        </p:attrNameLst>
                                      </p:cBhvr>
                                      <p:to>
                                        <p:strVal val="visible"/>
                                      </p:to>
                                    </p:set>
                                    <p:animEffect transition="in" filter="fade">
                                      <p:cBhvr>
                                        <p:cTn id="10" dur="10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p:nvPr/>
        </p:nvSpPr>
        <p:spPr>
          <a:xfrm>
            <a:off x="254400" y="1375300"/>
            <a:ext cx="215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One rapid transformation</a:t>
            </a:r>
            <a:endParaRPr/>
          </a:p>
        </p:txBody>
      </p:sp>
      <p:sp>
        <p:nvSpPr>
          <p:cNvPr id="160" name="Google Shape;160;p22"/>
          <p:cNvSpPr txBox="1"/>
          <p:nvPr/>
        </p:nvSpPr>
        <p:spPr>
          <a:xfrm>
            <a:off x="6989700" y="3854963"/>
            <a:ext cx="2154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Two slow and one rapid transformations</a:t>
            </a:r>
            <a:endParaRPr/>
          </a:p>
        </p:txBody>
      </p:sp>
      <p:sp>
        <p:nvSpPr>
          <p:cNvPr id="164" name="Google Shape;164;p22"/>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tx1"/>
                </a:solidFill>
                <a:latin typeface="Calibri"/>
                <a:ea typeface="Calibri"/>
                <a:cs typeface="Calibri"/>
                <a:sym typeface="Calibri"/>
              </a:rPr>
              <a:t>Rapid and slow transformations</a:t>
            </a:r>
            <a:endParaRPr sz="2000">
              <a:solidFill>
                <a:schemeClr val="tx1"/>
              </a:solidFill>
              <a:latin typeface="Calibri"/>
              <a:ea typeface="Calibri"/>
              <a:cs typeface="Calibri"/>
              <a:sym typeface="Calibri"/>
            </a:endParaRPr>
          </a:p>
        </p:txBody>
      </p:sp>
      <p:pic>
        <p:nvPicPr>
          <p:cNvPr id="165" name="Google Shape;165;p22"/>
          <p:cNvPicPr preferRelativeResize="0"/>
          <p:nvPr/>
        </p:nvPicPr>
        <p:blipFill rotWithShape="1">
          <a:blip r:embed="rId3">
            <a:alphaModFix/>
          </a:blip>
          <a:srcRect r="82287" b="80078"/>
          <a:stretch/>
        </p:blipFill>
        <p:spPr>
          <a:xfrm>
            <a:off x="2581974" y="2988725"/>
            <a:ext cx="3545777" cy="1993950"/>
          </a:xfrm>
          <a:prstGeom prst="rect">
            <a:avLst/>
          </a:prstGeom>
          <a:noFill/>
          <a:ln>
            <a:noFill/>
          </a:ln>
        </p:spPr>
      </p:pic>
      <p:pic>
        <p:nvPicPr>
          <p:cNvPr id="166" name="Google Shape;166;p22"/>
          <p:cNvPicPr preferRelativeResize="0"/>
          <p:nvPr/>
        </p:nvPicPr>
        <p:blipFill rotWithShape="1">
          <a:blip r:embed="rId3">
            <a:alphaModFix/>
          </a:blip>
          <a:srcRect l="50365" t="58711" r="32660" b="21811"/>
          <a:stretch/>
        </p:blipFill>
        <p:spPr>
          <a:xfrm>
            <a:off x="2778300" y="813000"/>
            <a:ext cx="3261216" cy="1870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childTnLst>
                                </p:cTn>
                              </p:par>
                              <p:par>
                                <p:cTn id="8" presetID="10" presetClass="entr" presetSubtype="0"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fade">
                                      <p:cBhvr>
                                        <p:cTn id="10"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D5178-30A2-40A9-97F1-1CD6F37D42A6}"/>
              </a:ext>
            </a:extLst>
          </p:cNvPr>
          <p:cNvSpPr txBox="1"/>
          <p:nvPr/>
        </p:nvSpPr>
        <p:spPr>
          <a:xfrm>
            <a:off x="3768685" y="170699"/>
            <a:ext cx="5375317" cy="4893647"/>
          </a:xfrm>
          <a:prstGeom prst="rect">
            <a:avLst/>
          </a:prstGeom>
          <a:noFill/>
        </p:spPr>
        <p:txBody>
          <a:bodyPr wrap="square" rtlCol="0">
            <a:spAutoFit/>
          </a:bodyPr>
          <a:lstStyle/>
          <a:p>
            <a:r>
              <a:rPr lang="en-US" sz="2000" dirty="0"/>
              <a:t>Gather pollen and geochronology data </a:t>
            </a:r>
          </a:p>
          <a:p>
            <a:pPr marL="342900" indent="-342900">
              <a:buFont typeface="Arial" panose="020B0604020202020204" pitchFamily="34" charset="0"/>
              <a:buChar char="∙"/>
            </a:pPr>
            <a:r>
              <a:rPr lang="en-US" sz="1600" dirty="0">
                <a:solidFill>
                  <a:srgbClr val="A18EC4"/>
                </a:solidFill>
              </a:rPr>
              <a:t>Neotoma API</a:t>
            </a:r>
          </a:p>
          <a:p>
            <a:endParaRPr lang="en-US" sz="1000" dirty="0"/>
          </a:p>
          <a:p>
            <a:r>
              <a:rPr lang="en-US" sz="2000" dirty="0"/>
              <a:t>Develop new age-depth models </a:t>
            </a:r>
          </a:p>
          <a:p>
            <a:pPr marL="342900" indent="-342900">
              <a:buFont typeface="Arial" panose="020B0604020202020204" pitchFamily="34" charset="0"/>
              <a:buChar char="·"/>
            </a:pPr>
            <a:r>
              <a:rPr lang="en-US" sz="1600" dirty="0">
                <a:solidFill>
                  <a:srgbClr val="A18EC4"/>
                </a:solidFill>
              </a:rPr>
              <a:t>Bayesian | ‘</a:t>
            </a:r>
            <a:r>
              <a:rPr lang="en-US" sz="1600" dirty="0" err="1">
                <a:solidFill>
                  <a:srgbClr val="A18EC4"/>
                </a:solidFill>
              </a:rPr>
              <a:t>rbacon</a:t>
            </a:r>
            <a:r>
              <a:rPr lang="en-US" sz="1600" dirty="0">
                <a:solidFill>
                  <a:srgbClr val="A18EC4"/>
                </a:solidFill>
              </a:rPr>
              <a:t>’</a:t>
            </a:r>
          </a:p>
          <a:p>
            <a:endParaRPr lang="en-US" sz="1000" dirty="0"/>
          </a:p>
          <a:p>
            <a:r>
              <a:rPr lang="en-US" sz="2000" dirty="0"/>
              <a:t>Harmonize taxonomies, standardize counts</a:t>
            </a:r>
          </a:p>
          <a:p>
            <a:endParaRPr lang="en-US" sz="1000" dirty="0"/>
          </a:p>
          <a:p>
            <a:r>
              <a:rPr lang="en-US" sz="2000" dirty="0"/>
              <a:t>Calculate ecological difference over time </a:t>
            </a:r>
          </a:p>
          <a:p>
            <a:pPr marL="342900" indent="-342900">
              <a:buFont typeface="Arial" panose="020B0604020202020204" pitchFamily="34" charset="0"/>
              <a:buChar char="∙"/>
            </a:pPr>
            <a:r>
              <a:rPr lang="en-US" sz="1600" dirty="0">
                <a:solidFill>
                  <a:srgbClr val="A18EC4"/>
                </a:solidFill>
              </a:rPr>
              <a:t>Bray-Curtis distance measure</a:t>
            </a:r>
          </a:p>
          <a:p>
            <a:endParaRPr lang="en-US" sz="1000" dirty="0"/>
          </a:p>
          <a:p>
            <a:r>
              <a:rPr lang="en-US" sz="2000" dirty="0"/>
              <a:t>Identify transformations </a:t>
            </a:r>
          </a:p>
          <a:p>
            <a:pPr marL="342900" indent="-342900">
              <a:buFont typeface="Arial" panose="020B0604020202020204" pitchFamily="34" charset="0"/>
              <a:buChar char="∙"/>
            </a:pPr>
            <a:r>
              <a:rPr lang="en-US" sz="1600" dirty="0">
                <a:solidFill>
                  <a:srgbClr val="A18EC4"/>
                </a:solidFill>
              </a:rPr>
              <a:t>Cluster analysis w/ broken stick | expert opinion</a:t>
            </a:r>
          </a:p>
          <a:p>
            <a:endParaRPr lang="en-US" sz="1000" dirty="0"/>
          </a:p>
          <a:p>
            <a:r>
              <a:rPr lang="en-US" sz="2000" dirty="0"/>
              <a:t>Measure rates of ecological change </a:t>
            </a:r>
          </a:p>
          <a:p>
            <a:pPr marL="342900" indent="-342900">
              <a:buFont typeface="Arial" panose="020B0604020202020204" pitchFamily="34" charset="0"/>
              <a:buChar char="∙"/>
            </a:pPr>
            <a:r>
              <a:rPr lang="en-US" sz="1600" dirty="0">
                <a:solidFill>
                  <a:srgbClr val="A18EC4"/>
                </a:solidFill>
              </a:rPr>
              <a:t>distance/time | moving window | temporal uncertainty | ‘</a:t>
            </a:r>
            <a:r>
              <a:rPr lang="en-US" sz="1600" dirty="0" err="1">
                <a:solidFill>
                  <a:srgbClr val="A18EC4"/>
                </a:solidFill>
              </a:rPr>
              <a:t>rratepol</a:t>
            </a:r>
            <a:r>
              <a:rPr lang="en-US" sz="1600" dirty="0">
                <a:solidFill>
                  <a:srgbClr val="A18EC4"/>
                </a:solidFill>
              </a:rPr>
              <a:t>’</a:t>
            </a:r>
          </a:p>
          <a:p>
            <a:endParaRPr lang="en-US" sz="1000" dirty="0">
              <a:solidFill>
                <a:srgbClr val="A18EC4"/>
              </a:solidFill>
            </a:endParaRPr>
          </a:p>
          <a:p>
            <a:r>
              <a:rPr lang="en-US" sz="2000" dirty="0"/>
              <a:t>Identify peak rates of ecological change </a:t>
            </a:r>
          </a:p>
          <a:p>
            <a:pPr marL="342900" indent="-342900">
              <a:buFont typeface="Arial" panose="020B0604020202020204" pitchFamily="34" charset="0"/>
              <a:buChar char="∙"/>
            </a:pPr>
            <a:r>
              <a:rPr lang="en-US" sz="1600" dirty="0">
                <a:solidFill>
                  <a:srgbClr val="A18EC4"/>
                </a:solidFill>
              </a:rPr>
              <a:t>‘</a:t>
            </a:r>
            <a:r>
              <a:rPr lang="en-US" sz="1600" dirty="0" err="1">
                <a:solidFill>
                  <a:srgbClr val="A18EC4"/>
                </a:solidFill>
              </a:rPr>
              <a:t>rratepol</a:t>
            </a:r>
            <a:r>
              <a:rPr lang="en-US" sz="1600" dirty="0">
                <a:solidFill>
                  <a:srgbClr val="A18EC4"/>
                </a:solidFill>
              </a:rPr>
              <a:t>’ | GAM</a:t>
            </a:r>
            <a:endParaRPr lang="en-US" sz="2000" dirty="0"/>
          </a:p>
        </p:txBody>
      </p:sp>
      <p:grpSp>
        <p:nvGrpSpPr>
          <p:cNvPr id="4" name="Google Shape;175;p23">
            <a:extLst>
              <a:ext uri="{FF2B5EF4-FFF2-40B4-BE49-F238E27FC236}">
                <a16:creationId xmlns:a16="http://schemas.microsoft.com/office/drawing/2014/main" id="{C07C8F23-DCAC-45C9-9987-78562B9C8635}"/>
              </a:ext>
            </a:extLst>
          </p:cNvPr>
          <p:cNvGrpSpPr/>
          <p:nvPr/>
        </p:nvGrpSpPr>
        <p:grpSpPr>
          <a:xfrm>
            <a:off x="175076" y="330650"/>
            <a:ext cx="3014705" cy="4266000"/>
            <a:chOff x="524703" y="801300"/>
            <a:chExt cx="3014705" cy="4266000"/>
          </a:xfrm>
        </p:grpSpPr>
        <p:pic>
          <p:nvPicPr>
            <p:cNvPr id="5" name="Google Shape;176;p23">
              <a:extLst>
                <a:ext uri="{FF2B5EF4-FFF2-40B4-BE49-F238E27FC236}">
                  <a16:creationId xmlns:a16="http://schemas.microsoft.com/office/drawing/2014/main" id="{4DE00DFF-8EA9-4442-A0B2-DDDD75F71ED0}"/>
                </a:ext>
              </a:extLst>
            </p:cNvPr>
            <p:cNvPicPr preferRelativeResize="0"/>
            <p:nvPr/>
          </p:nvPicPr>
          <p:blipFill>
            <a:blip r:embed="rId2">
              <a:alphaModFix/>
            </a:blip>
            <a:stretch>
              <a:fillRect/>
            </a:stretch>
          </p:blipFill>
          <p:spPr>
            <a:xfrm>
              <a:off x="524703" y="801300"/>
              <a:ext cx="3014705" cy="4266000"/>
            </a:xfrm>
            <a:prstGeom prst="rect">
              <a:avLst/>
            </a:prstGeom>
            <a:noFill/>
            <a:ln>
              <a:noFill/>
            </a:ln>
          </p:spPr>
        </p:pic>
        <p:sp>
          <p:nvSpPr>
            <p:cNvPr id="6" name="Google Shape;177;p23">
              <a:extLst>
                <a:ext uri="{FF2B5EF4-FFF2-40B4-BE49-F238E27FC236}">
                  <a16:creationId xmlns:a16="http://schemas.microsoft.com/office/drawing/2014/main" id="{9060F785-A81D-4391-9A22-FC4ECF735000}"/>
                </a:ext>
              </a:extLst>
            </p:cNvPr>
            <p:cNvSpPr/>
            <p:nvPr/>
          </p:nvSpPr>
          <p:spPr>
            <a:xfrm>
              <a:off x="1430025" y="1793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p23">
              <a:extLst>
                <a:ext uri="{FF2B5EF4-FFF2-40B4-BE49-F238E27FC236}">
                  <a16:creationId xmlns:a16="http://schemas.microsoft.com/office/drawing/2014/main" id="{B2E46055-0B6B-4064-89FC-D09C98FFCA76}"/>
                </a:ext>
              </a:extLst>
            </p:cNvPr>
            <p:cNvSpPr/>
            <p:nvPr/>
          </p:nvSpPr>
          <p:spPr>
            <a:xfrm>
              <a:off x="1672925" y="18367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9;p23">
              <a:extLst>
                <a:ext uri="{FF2B5EF4-FFF2-40B4-BE49-F238E27FC236}">
                  <a16:creationId xmlns:a16="http://schemas.microsoft.com/office/drawing/2014/main" id="{5B6DB0AB-05D1-45EE-A88A-B467F8C1D389}"/>
                </a:ext>
              </a:extLst>
            </p:cNvPr>
            <p:cNvSpPr/>
            <p:nvPr/>
          </p:nvSpPr>
          <p:spPr>
            <a:xfrm>
              <a:off x="1496625" y="19462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0;p23">
              <a:extLst>
                <a:ext uri="{FF2B5EF4-FFF2-40B4-BE49-F238E27FC236}">
                  <a16:creationId xmlns:a16="http://schemas.microsoft.com/office/drawing/2014/main" id="{1813AC1D-2725-4136-80AC-D8A0A6CDF3BC}"/>
                </a:ext>
              </a:extLst>
            </p:cNvPr>
            <p:cNvSpPr/>
            <p:nvPr/>
          </p:nvSpPr>
          <p:spPr>
            <a:xfrm>
              <a:off x="1496625" y="20510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1;p23">
              <a:extLst>
                <a:ext uri="{FF2B5EF4-FFF2-40B4-BE49-F238E27FC236}">
                  <a16:creationId xmlns:a16="http://schemas.microsoft.com/office/drawing/2014/main" id="{0B78765D-8E90-4931-A5D8-9FE70B70D6CC}"/>
                </a:ext>
              </a:extLst>
            </p:cNvPr>
            <p:cNvSpPr/>
            <p:nvPr/>
          </p:nvSpPr>
          <p:spPr>
            <a:xfrm>
              <a:off x="1468125" y="2074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2;p23">
              <a:extLst>
                <a:ext uri="{FF2B5EF4-FFF2-40B4-BE49-F238E27FC236}">
                  <a16:creationId xmlns:a16="http://schemas.microsoft.com/office/drawing/2014/main" id="{292E0C4E-4873-412B-BFED-3F7A0803C02F}"/>
                </a:ext>
              </a:extLst>
            </p:cNvPr>
            <p:cNvSpPr/>
            <p:nvPr/>
          </p:nvSpPr>
          <p:spPr>
            <a:xfrm>
              <a:off x="1468125" y="2117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3;p23">
              <a:extLst>
                <a:ext uri="{FF2B5EF4-FFF2-40B4-BE49-F238E27FC236}">
                  <a16:creationId xmlns:a16="http://schemas.microsoft.com/office/drawing/2014/main" id="{A424373C-BDD0-4C53-A59D-5CBDAF849519}"/>
                </a:ext>
              </a:extLst>
            </p:cNvPr>
            <p:cNvSpPr/>
            <p:nvPr/>
          </p:nvSpPr>
          <p:spPr>
            <a:xfrm>
              <a:off x="1649100" y="25384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4;p23">
              <a:extLst>
                <a:ext uri="{FF2B5EF4-FFF2-40B4-BE49-F238E27FC236}">
                  <a16:creationId xmlns:a16="http://schemas.microsoft.com/office/drawing/2014/main" id="{1B55FEA5-58B5-4EA3-BE2D-CC2BD1933381}"/>
                </a:ext>
              </a:extLst>
            </p:cNvPr>
            <p:cNvSpPr/>
            <p:nvPr/>
          </p:nvSpPr>
          <p:spPr>
            <a:xfrm>
              <a:off x="2120575" y="2012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5;p23">
              <a:extLst>
                <a:ext uri="{FF2B5EF4-FFF2-40B4-BE49-F238E27FC236}">
                  <a16:creationId xmlns:a16="http://schemas.microsoft.com/office/drawing/2014/main" id="{1D2299EF-05D6-4D62-B153-0180383D6772}"/>
                </a:ext>
              </a:extLst>
            </p:cNvPr>
            <p:cNvSpPr/>
            <p:nvPr/>
          </p:nvSpPr>
          <p:spPr>
            <a:xfrm>
              <a:off x="2144400" y="2074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6;p23">
              <a:extLst>
                <a:ext uri="{FF2B5EF4-FFF2-40B4-BE49-F238E27FC236}">
                  <a16:creationId xmlns:a16="http://schemas.microsoft.com/office/drawing/2014/main" id="{F17E29CD-2C6D-4B6F-BE1B-FF3DB3B90372}"/>
                </a:ext>
              </a:extLst>
            </p:cNvPr>
            <p:cNvSpPr/>
            <p:nvPr/>
          </p:nvSpPr>
          <p:spPr>
            <a:xfrm>
              <a:off x="1272875" y="2012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7;p23">
              <a:extLst>
                <a:ext uri="{FF2B5EF4-FFF2-40B4-BE49-F238E27FC236}">
                  <a16:creationId xmlns:a16="http://schemas.microsoft.com/office/drawing/2014/main" id="{0F437ED0-67F3-4FC3-8E8E-2820DFEB8F04}"/>
                </a:ext>
              </a:extLst>
            </p:cNvPr>
            <p:cNvSpPr/>
            <p:nvPr/>
          </p:nvSpPr>
          <p:spPr>
            <a:xfrm>
              <a:off x="1363425" y="2184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8;p23">
              <a:extLst>
                <a:ext uri="{FF2B5EF4-FFF2-40B4-BE49-F238E27FC236}">
                  <a16:creationId xmlns:a16="http://schemas.microsoft.com/office/drawing/2014/main" id="{211B4276-70BD-4ABC-8396-3A23F6B30809}"/>
                </a:ext>
              </a:extLst>
            </p:cNvPr>
            <p:cNvSpPr/>
            <p:nvPr/>
          </p:nvSpPr>
          <p:spPr>
            <a:xfrm>
              <a:off x="1339475" y="21414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p23">
              <a:extLst>
                <a:ext uri="{FF2B5EF4-FFF2-40B4-BE49-F238E27FC236}">
                  <a16:creationId xmlns:a16="http://schemas.microsoft.com/office/drawing/2014/main" id="{326583B2-80F3-4D3D-84E4-D0B1F9953073}"/>
                </a:ext>
              </a:extLst>
            </p:cNvPr>
            <p:cNvSpPr/>
            <p:nvPr/>
          </p:nvSpPr>
          <p:spPr>
            <a:xfrm>
              <a:off x="2258700" y="30035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0;p23">
              <a:extLst>
                <a:ext uri="{FF2B5EF4-FFF2-40B4-BE49-F238E27FC236}">
                  <a16:creationId xmlns:a16="http://schemas.microsoft.com/office/drawing/2014/main" id="{D056AEDB-140A-4FD6-B2A6-FA9FCEED9344}"/>
                </a:ext>
              </a:extLst>
            </p:cNvPr>
            <p:cNvSpPr/>
            <p:nvPr/>
          </p:nvSpPr>
          <p:spPr>
            <a:xfrm>
              <a:off x="2258700" y="30321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1;p23">
              <a:extLst>
                <a:ext uri="{FF2B5EF4-FFF2-40B4-BE49-F238E27FC236}">
                  <a16:creationId xmlns:a16="http://schemas.microsoft.com/office/drawing/2014/main" id="{EAFE8F4A-1EEC-4C51-BFD2-2318F120B369}"/>
                </a:ext>
              </a:extLst>
            </p:cNvPr>
            <p:cNvSpPr/>
            <p:nvPr/>
          </p:nvSpPr>
          <p:spPr>
            <a:xfrm>
              <a:off x="2292025" y="30701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2;p23">
              <a:extLst>
                <a:ext uri="{FF2B5EF4-FFF2-40B4-BE49-F238E27FC236}">
                  <a16:creationId xmlns:a16="http://schemas.microsoft.com/office/drawing/2014/main" id="{4447F18A-05FD-4D24-A9C1-96288E74FEC7}"/>
                </a:ext>
              </a:extLst>
            </p:cNvPr>
            <p:cNvSpPr/>
            <p:nvPr/>
          </p:nvSpPr>
          <p:spPr>
            <a:xfrm>
              <a:off x="2387275" y="3422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3;p23">
              <a:extLst>
                <a:ext uri="{FF2B5EF4-FFF2-40B4-BE49-F238E27FC236}">
                  <a16:creationId xmlns:a16="http://schemas.microsoft.com/office/drawing/2014/main" id="{225D52C5-885C-40FF-9F84-B8EC21C447FD}"/>
                </a:ext>
              </a:extLst>
            </p:cNvPr>
            <p:cNvSpPr/>
            <p:nvPr/>
          </p:nvSpPr>
          <p:spPr>
            <a:xfrm>
              <a:off x="2415850" y="3489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p23">
              <a:extLst>
                <a:ext uri="{FF2B5EF4-FFF2-40B4-BE49-F238E27FC236}">
                  <a16:creationId xmlns:a16="http://schemas.microsoft.com/office/drawing/2014/main" id="{92948F8F-9698-48A3-9C03-1E7F76A4EF27}"/>
                </a:ext>
              </a:extLst>
            </p:cNvPr>
            <p:cNvSpPr/>
            <p:nvPr/>
          </p:nvSpPr>
          <p:spPr>
            <a:xfrm>
              <a:off x="2387275" y="36274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5;p23">
              <a:extLst>
                <a:ext uri="{FF2B5EF4-FFF2-40B4-BE49-F238E27FC236}">
                  <a16:creationId xmlns:a16="http://schemas.microsoft.com/office/drawing/2014/main" id="{A76F5D1B-BC59-45C9-9042-1A0D806F7C46}"/>
                </a:ext>
              </a:extLst>
            </p:cNvPr>
            <p:cNvSpPr/>
            <p:nvPr/>
          </p:nvSpPr>
          <p:spPr>
            <a:xfrm>
              <a:off x="2030100" y="3460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6;p23">
              <a:extLst>
                <a:ext uri="{FF2B5EF4-FFF2-40B4-BE49-F238E27FC236}">
                  <a16:creationId xmlns:a16="http://schemas.microsoft.com/office/drawing/2014/main" id="{C531579D-1A04-4734-96DF-168503028A38}"/>
                </a:ext>
              </a:extLst>
            </p:cNvPr>
            <p:cNvSpPr/>
            <p:nvPr/>
          </p:nvSpPr>
          <p:spPr>
            <a:xfrm>
              <a:off x="1963500" y="35273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7;p23">
              <a:extLst>
                <a:ext uri="{FF2B5EF4-FFF2-40B4-BE49-F238E27FC236}">
                  <a16:creationId xmlns:a16="http://schemas.microsoft.com/office/drawing/2014/main" id="{CF785D66-EB0E-4FD2-8E24-0C20E73EA111}"/>
                </a:ext>
              </a:extLst>
            </p:cNvPr>
            <p:cNvSpPr/>
            <p:nvPr/>
          </p:nvSpPr>
          <p:spPr>
            <a:xfrm>
              <a:off x="2187175" y="37607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8;p23">
              <a:extLst>
                <a:ext uri="{FF2B5EF4-FFF2-40B4-BE49-F238E27FC236}">
                  <a16:creationId xmlns:a16="http://schemas.microsoft.com/office/drawing/2014/main" id="{4877C89D-BF35-48A2-994C-4B898E8D0C15}"/>
                </a:ext>
              </a:extLst>
            </p:cNvPr>
            <p:cNvSpPr/>
            <p:nvPr/>
          </p:nvSpPr>
          <p:spPr>
            <a:xfrm>
              <a:off x="2144400" y="38703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9;p23">
              <a:extLst>
                <a:ext uri="{FF2B5EF4-FFF2-40B4-BE49-F238E27FC236}">
                  <a16:creationId xmlns:a16="http://schemas.microsoft.com/office/drawing/2014/main" id="{DE8E4EAB-E1F4-4C00-858D-133AE20B73FE}"/>
                </a:ext>
              </a:extLst>
            </p:cNvPr>
            <p:cNvSpPr/>
            <p:nvPr/>
          </p:nvSpPr>
          <p:spPr>
            <a:xfrm>
              <a:off x="1998750" y="3851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0;p23">
              <a:extLst>
                <a:ext uri="{FF2B5EF4-FFF2-40B4-BE49-F238E27FC236}">
                  <a16:creationId xmlns:a16="http://schemas.microsoft.com/office/drawing/2014/main" id="{2C0041E2-9C24-4C9B-AB93-1AC303C85D41}"/>
                </a:ext>
              </a:extLst>
            </p:cNvPr>
            <p:cNvSpPr/>
            <p:nvPr/>
          </p:nvSpPr>
          <p:spPr>
            <a:xfrm>
              <a:off x="2030100" y="38273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1;p23">
              <a:extLst>
                <a:ext uri="{FF2B5EF4-FFF2-40B4-BE49-F238E27FC236}">
                  <a16:creationId xmlns:a16="http://schemas.microsoft.com/office/drawing/2014/main" id="{95EDA55A-4537-4879-ABBE-59CF7B5BF1E1}"/>
                </a:ext>
              </a:extLst>
            </p:cNvPr>
            <p:cNvSpPr/>
            <p:nvPr/>
          </p:nvSpPr>
          <p:spPr>
            <a:xfrm>
              <a:off x="2358625" y="4284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2;p23">
              <a:extLst>
                <a:ext uri="{FF2B5EF4-FFF2-40B4-BE49-F238E27FC236}">
                  <a16:creationId xmlns:a16="http://schemas.microsoft.com/office/drawing/2014/main" id="{008147E2-9773-4A0C-B2E9-C57DD219615C}"/>
                </a:ext>
              </a:extLst>
            </p:cNvPr>
            <p:cNvSpPr/>
            <p:nvPr/>
          </p:nvSpPr>
          <p:spPr>
            <a:xfrm>
              <a:off x="1998750" y="4241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3;p23">
              <a:extLst>
                <a:ext uri="{FF2B5EF4-FFF2-40B4-BE49-F238E27FC236}">
                  <a16:creationId xmlns:a16="http://schemas.microsoft.com/office/drawing/2014/main" id="{FED03386-5401-4543-8F10-5C05390F2BFC}"/>
                </a:ext>
              </a:extLst>
            </p:cNvPr>
            <p:cNvSpPr/>
            <p:nvPr/>
          </p:nvSpPr>
          <p:spPr>
            <a:xfrm>
              <a:off x="1932150" y="415130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4;p23">
              <a:extLst>
                <a:ext uri="{FF2B5EF4-FFF2-40B4-BE49-F238E27FC236}">
                  <a16:creationId xmlns:a16="http://schemas.microsoft.com/office/drawing/2014/main" id="{40D8A441-6B75-47E7-B273-41AD28EE75A7}"/>
                </a:ext>
              </a:extLst>
            </p:cNvPr>
            <p:cNvSpPr/>
            <p:nvPr/>
          </p:nvSpPr>
          <p:spPr>
            <a:xfrm>
              <a:off x="1830000" y="41227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5;p23">
              <a:extLst>
                <a:ext uri="{FF2B5EF4-FFF2-40B4-BE49-F238E27FC236}">
                  <a16:creationId xmlns:a16="http://schemas.microsoft.com/office/drawing/2014/main" id="{EA31DEDE-E391-45F0-B191-04FC4AEB64A7}"/>
                </a:ext>
              </a:extLst>
            </p:cNvPr>
            <p:cNvSpPr/>
            <p:nvPr/>
          </p:nvSpPr>
          <p:spPr>
            <a:xfrm>
              <a:off x="1796650" y="41893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6;p23">
              <a:extLst>
                <a:ext uri="{FF2B5EF4-FFF2-40B4-BE49-F238E27FC236}">
                  <a16:creationId xmlns:a16="http://schemas.microsoft.com/office/drawing/2014/main" id="{F0526BE2-8B3D-4FBF-BA09-2102A146CA0C}"/>
                </a:ext>
              </a:extLst>
            </p:cNvPr>
            <p:cNvSpPr/>
            <p:nvPr/>
          </p:nvSpPr>
          <p:spPr>
            <a:xfrm>
              <a:off x="1696625" y="4241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8048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D5178-30A2-40A9-97F1-1CD6F37D42A6}"/>
              </a:ext>
            </a:extLst>
          </p:cNvPr>
          <p:cNvSpPr txBox="1"/>
          <p:nvPr/>
        </p:nvSpPr>
        <p:spPr>
          <a:xfrm>
            <a:off x="2011830" y="515612"/>
            <a:ext cx="6521337" cy="4401205"/>
          </a:xfrm>
          <a:prstGeom prst="rect">
            <a:avLst/>
          </a:prstGeom>
          <a:noFill/>
        </p:spPr>
        <p:txBody>
          <a:bodyPr wrap="none" rtlCol="0">
            <a:spAutoFit/>
          </a:bodyPr>
          <a:lstStyle/>
          <a:p>
            <a:r>
              <a:rPr lang="en-US" sz="2000" dirty="0"/>
              <a:t>OUTLINE</a:t>
            </a:r>
          </a:p>
          <a:p>
            <a:pPr marL="457200" indent="-457200">
              <a:buFont typeface="Arial" panose="020B0604020202020204" pitchFamily="34" charset="0"/>
              <a:buChar char="•"/>
            </a:pPr>
            <a:endParaRPr lang="en-US" sz="2000" dirty="0"/>
          </a:p>
          <a:p>
            <a:r>
              <a:rPr lang="en-US" sz="2000" dirty="0" err="1">
                <a:solidFill>
                  <a:schemeClr val="accent2">
                    <a:lumMod val="10000"/>
                    <a:lumOff val="90000"/>
                  </a:schemeClr>
                </a:solidFill>
              </a:rPr>
              <a:t>Paleoecological</a:t>
            </a:r>
            <a:r>
              <a:rPr lang="en-US" sz="2000" dirty="0">
                <a:solidFill>
                  <a:schemeClr val="accent2">
                    <a:lumMod val="10000"/>
                    <a:lumOff val="90000"/>
                  </a:schemeClr>
                </a:solidFill>
              </a:rPr>
              <a:t> methods</a:t>
            </a:r>
          </a:p>
          <a:p>
            <a:endParaRPr lang="en-US" sz="2000" dirty="0"/>
          </a:p>
          <a:p>
            <a:r>
              <a:rPr lang="en-US" sz="2000" dirty="0"/>
              <a:t>History of transformation and rates of ecological change</a:t>
            </a:r>
          </a:p>
          <a:p>
            <a:pPr marL="457200" indent="-457200">
              <a:buFont typeface="Arial" panose="020B0604020202020204" pitchFamily="34" charset="0"/>
              <a:buChar char="•"/>
            </a:pPr>
            <a:endParaRPr lang="en-US" sz="2000" dirty="0"/>
          </a:p>
          <a:p>
            <a:r>
              <a:rPr lang="en-US" sz="2000" dirty="0">
                <a:solidFill>
                  <a:schemeClr val="accent2">
                    <a:lumMod val="10000"/>
                    <a:lumOff val="90000"/>
                  </a:schemeClr>
                </a:solidFill>
              </a:rPr>
              <a:t>Role of past climate change</a:t>
            </a:r>
          </a:p>
          <a:p>
            <a:pPr marL="457200" indent="-457200">
              <a:buFont typeface="Arial" panose="020B0604020202020204" pitchFamily="34" charset="0"/>
              <a:buChar char="•"/>
            </a:pPr>
            <a:endParaRPr lang="en-US" sz="2000" dirty="0">
              <a:solidFill>
                <a:schemeClr val="accent2">
                  <a:lumMod val="10000"/>
                  <a:lumOff val="90000"/>
                </a:schemeClr>
              </a:solidFill>
            </a:endParaRPr>
          </a:p>
          <a:p>
            <a:r>
              <a:rPr lang="en-US" sz="2000" dirty="0">
                <a:solidFill>
                  <a:schemeClr val="accent2">
                    <a:lumMod val="10000"/>
                    <a:lumOff val="90000"/>
                  </a:schemeClr>
                </a:solidFill>
              </a:rPr>
              <a:t>Role of landscape features</a:t>
            </a:r>
          </a:p>
          <a:p>
            <a:endParaRPr lang="en-US" sz="2000" dirty="0">
              <a:solidFill>
                <a:schemeClr val="accent2">
                  <a:lumMod val="10000"/>
                  <a:lumOff val="90000"/>
                </a:schemeClr>
              </a:solidFill>
            </a:endParaRPr>
          </a:p>
          <a:p>
            <a:r>
              <a:rPr lang="en-US" sz="2000" dirty="0">
                <a:solidFill>
                  <a:schemeClr val="accent2">
                    <a:lumMod val="10000"/>
                    <a:lumOff val="90000"/>
                  </a:schemeClr>
                </a:solidFill>
              </a:rPr>
              <a:t>Nature of ecological trajectories</a:t>
            </a:r>
          </a:p>
          <a:p>
            <a:pPr marL="457200" indent="-457200">
              <a:buFont typeface="Arial" panose="020B0604020202020204" pitchFamily="34" charset="0"/>
              <a:buChar char="•"/>
            </a:pPr>
            <a:endParaRPr lang="en-US" sz="2000" dirty="0">
              <a:solidFill>
                <a:schemeClr val="accent2">
                  <a:lumMod val="10000"/>
                  <a:lumOff val="90000"/>
                </a:schemeClr>
              </a:solidFill>
            </a:endParaRPr>
          </a:p>
          <a:p>
            <a:r>
              <a:rPr lang="en-US" sz="2000" dirty="0">
                <a:solidFill>
                  <a:schemeClr val="accent2">
                    <a:lumMod val="10000"/>
                    <a:lumOff val="90000"/>
                  </a:schemeClr>
                </a:solidFill>
              </a:rPr>
              <a:t>Future implications</a:t>
            </a:r>
          </a:p>
          <a:p>
            <a:pPr marL="457200" indent="-457200">
              <a:buFont typeface="Arial" panose="020B0604020202020204" pitchFamily="34" charset="0"/>
              <a:buChar char="•"/>
            </a:pPr>
            <a:endParaRPr lang="en-US" sz="2000" dirty="0"/>
          </a:p>
        </p:txBody>
      </p:sp>
      <p:pic>
        <p:nvPicPr>
          <p:cNvPr id="4" name="Google Shape;65;p14">
            <a:extLst>
              <a:ext uri="{FF2B5EF4-FFF2-40B4-BE49-F238E27FC236}">
                <a16:creationId xmlns:a16="http://schemas.microsoft.com/office/drawing/2014/main" id="{54893738-C6ED-4EFF-8242-494A5041EA58}"/>
              </a:ext>
            </a:extLst>
          </p:cNvPr>
          <p:cNvPicPr preferRelativeResize="0"/>
          <p:nvPr/>
        </p:nvPicPr>
        <p:blipFill rotWithShape="1">
          <a:blip r:embed="rId2">
            <a:alphaModFix/>
          </a:blip>
          <a:srcRect l="31052" r="52345" b="24646"/>
          <a:stretch/>
        </p:blipFill>
        <p:spPr>
          <a:xfrm>
            <a:off x="0" y="0"/>
            <a:ext cx="1773798" cy="5153352"/>
          </a:xfrm>
          <a:prstGeom prst="rect">
            <a:avLst/>
          </a:prstGeom>
          <a:noFill/>
          <a:ln>
            <a:noFill/>
          </a:ln>
        </p:spPr>
      </p:pic>
    </p:spTree>
    <p:extLst>
      <p:ext uri="{BB962C8B-B14F-4D97-AF65-F5344CB8AC3E}">
        <p14:creationId xmlns:p14="http://schemas.microsoft.com/office/powerpoint/2010/main" val="2285358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2" name="Google Shape;212;p24"/>
          <p:cNvPicPr preferRelativeResize="0"/>
          <p:nvPr/>
        </p:nvPicPr>
        <p:blipFill>
          <a:blip r:embed="rId3">
            <a:alphaModFix/>
          </a:blip>
          <a:stretch>
            <a:fillRect/>
          </a:stretch>
        </p:blipFill>
        <p:spPr>
          <a:xfrm>
            <a:off x="313250" y="834475"/>
            <a:ext cx="8618050" cy="4309025"/>
          </a:xfrm>
          <a:prstGeom prst="rect">
            <a:avLst/>
          </a:prstGeom>
          <a:noFill/>
          <a:ln>
            <a:noFill/>
          </a:ln>
        </p:spPr>
      </p:pic>
      <p:sp>
        <p:nvSpPr>
          <p:cNvPr id="216" name="Google Shape;216;p24"/>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Paleorecords of vegetation change and transformation</a:t>
            </a:r>
            <a:endParaRPr sz="2000" dirty="0">
              <a:solidFill>
                <a:schemeClr val="tx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656732" y="87406"/>
            <a:ext cx="7693901" cy="49252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C675666-DA09-1DB8-2556-5F6847FE218A}"/>
              </a:ext>
            </a:extLst>
          </p:cNvPr>
          <p:cNvGrpSpPr/>
          <p:nvPr/>
        </p:nvGrpSpPr>
        <p:grpSpPr>
          <a:xfrm>
            <a:off x="217859" y="773886"/>
            <a:ext cx="5005297" cy="4062650"/>
            <a:chOff x="2420516" y="757208"/>
            <a:chExt cx="5005297" cy="4062650"/>
          </a:xfrm>
        </p:grpSpPr>
        <p:sp>
          <p:nvSpPr>
            <p:cNvPr id="8" name="TextBox 7">
              <a:extLst>
                <a:ext uri="{FF2B5EF4-FFF2-40B4-BE49-F238E27FC236}">
                  <a16:creationId xmlns:a16="http://schemas.microsoft.com/office/drawing/2014/main" id="{7626B4E9-2803-3576-2D77-C5181FA3A7F7}"/>
                </a:ext>
              </a:extLst>
            </p:cNvPr>
            <p:cNvSpPr txBox="1"/>
            <p:nvPr/>
          </p:nvSpPr>
          <p:spPr>
            <a:xfrm>
              <a:off x="3067548" y="4404360"/>
              <a:ext cx="3990195" cy="415498"/>
            </a:xfrm>
            <a:prstGeom prst="rect">
              <a:avLst/>
            </a:prstGeom>
            <a:noFill/>
          </p:spPr>
          <p:txBody>
            <a:bodyPr wrap="none" rtlCol="0">
              <a:spAutoFit/>
            </a:bodyPr>
            <a:lstStyle/>
            <a:p>
              <a:r>
                <a:rPr lang="en-US" sz="1050" dirty="0">
                  <a:solidFill>
                    <a:schemeClr val="tx2">
                      <a:lumMod val="50000"/>
                    </a:schemeClr>
                  </a:solidFill>
                </a:rPr>
                <a:t>0	1	 2	 3	 4</a:t>
              </a:r>
            </a:p>
            <a:p>
              <a:r>
                <a:rPr lang="en-US" sz="1050" dirty="0">
                  <a:solidFill>
                    <a:schemeClr val="tx2">
                      <a:lumMod val="50000"/>
                    </a:schemeClr>
                  </a:solidFill>
                </a:rPr>
                <a:t>	            # Transformations</a:t>
              </a:r>
            </a:p>
          </p:txBody>
        </p:sp>
        <p:sp>
          <p:nvSpPr>
            <p:cNvPr id="10" name="TextBox 9">
              <a:extLst>
                <a:ext uri="{FF2B5EF4-FFF2-40B4-BE49-F238E27FC236}">
                  <a16:creationId xmlns:a16="http://schemas.microsoft.com/office/drawing/2014/main" id="{8C2B3A83-88C2-E0DD-55CE-EAB5E40F2F78}"/>
                </a:ext>
              </a:extLst>
            </p:cNvPr>
            <p:cNvSpPr txBox="1"/>
            <p:nvPr/>
          </p:nvSpPr>
          <p:spPr>
            <a:xfrm>
              <a:off x="2420516" y="757208"/>
              <a:ext cx="335413" cy="3647152"/>
            </a:xfrm>
            <a:prstGeom prst="rect">
              <a:avLst/>
            </a:prstGeom>
            <a:noFill/>
          </p:spPr>
          <p:txBody>
            <a:bodyPr wrap="none" rtlCol="0">
              <a:spAutoFit/>
            </a:bodyPr>
            <a:lstStyle/>
            <a:p>
              <a:pPr algn="r"/>
              <a:r>
                <a:rPr lang="en-US" sz="1050" dirty="0">
                  <a:solidFill>
                    <a:schemeClr val="tx2">
                      <a:lumMod val="50000"/>
                    </a:schemeClr>
                  </a:solidFill>
                </a:rPr>
                <a:t>12</a:t>
              </a:r>
            </a:p>
            <a:p>
              <a:pPr algn="r"/>
              <a:endParaRPr lang="en-US" sz="1050" dirty="0">
                <a:solidFill>
                  <a:schemeClr val="tx2">
                    <a:lumMod val="50000"/>
                  </a:schemeClr>
                </a:solidFill>
              </a:endParaRPr>
            </a:p>
            <a:p>
              <a:pPr algn="r"/>
              <a:endParaRPr lang="en-US" sz="1050" dirty="0">
                <a:solidFill>
                  <a:schemeClr val="tx2">
                    <a:lumMod val="50000"/>
                  </a:schemeClr>
                </a:solidFill>
              </a:endParaRPr>
            </a:p>
            <a:p>
              <a:pPr algn="r"/>
              <a:r>
                <a:rPr lang="en-US" sz="1050" dirty="0">
                  <a:solidFill>
                    <a:schemeClr val="tx2">
                      <a:lumMod val="50000"/>
                    </a:schemeClr>
                  </a:solidFill>
                </a:rPr>
                <a:t>10</a:t>
              </a:r>
            </a:p>
            <a:p>
              <a:pPr algn="r"/>
              <a:endParaRPr lang="en-US" sz="1050" dirty="0">
                <a:solidFill>
                  <a:schemeClr val="tx2">
                    <a:lumMod val="50000"/>
                  </a:schemeClr>
                </a:solidFill>
              </a:endParaRPr>
            </a:p>
            <a:p>
              <a:pPr algn="r"/>
              <a:endParaRPr lang="en-US" sz="1050" dirty="0">
                <a:solidFill>
                  <a:schemeClr val="tx2">
                    <a:lumMod val="50000"/>
                  </a:schemeClr>
                </a:solidFill>
              </a:endParaRPr>
            </a:p>
            <a:p>
              <a:pPr algn="r"/>
              <a:r>
                <a:rPr lang="en-US" sz="1050" dirty="0">
                  <a:solidFill>
                    <a:schemeClr val="tx2">
                      <a:lumMod val="50000"/>
                    </a:schemeClr>
                  </a:solidFill>
                </a:rPr>
                <a:t>8</a:t>
              </a:r>
            </a:p>
            <a:p>
              <a:pPr algn="r"/>
              <a:endParaRPr lang="en-US" sz="1050" dirty="0">
                <a:solidFill>
                  <a:schemeClr val="tx2">
                    <a:lumMod val="50000"/>
                  </a:schemeClr>
                </a:solidFill>
              </a:endParaRPr>
            </a:p>
            <a:p>
              <a:pPr algn="r"/>
              <a:endParaRPr lang="en-US" sz="1050" dirty="0">
                <a:solidFill>
                  <a:schemeClr val="tx2">
                    <a:lumMod val="50000"/>
                  </a:schemeClr>
                </a:solidFill>
              </a:endParaRPr>
            </a:p>
            <a:p>
              <a:pPr algn="r"/>
              <a:r>
                <a:rPr lang="en-US" sz="1050" dirty="0">
                  <a:solidFill>
                    <a:schemeClr val="tx2">
                      <a:lumMod val="50000"/>
                    </a:schemeClr>
                  </a:solidFill>
                </a:rPr>
                <a:t>6</a:t>
              </a:r>
            </a:p>
            <a:p>
              <a:pPr algn="r"/>
              <a:endParaRPr lang="en-US" sz="1050" dirty="0">
                <a:solidFill>
                  <a:schemeClr val="tx2">
                    <a:lumMod val="50000"/>
                  </a:schemeClr>
                </a:solidFill>
              </a:endParaRPr>
            </a:p>
            <a:p>
              <a:pPr algn="r"/>
              <a:endParaRPr lang="en-US" sz="1050" dirty="0">
                <a:solidFill>
                  <a:schemeClr val="tx2">
                    <a:lumMod val="50000"/>
                  </a:schemeClr>
                </a:solidFill>
              </a:endParaRPr>
            </a:p>
            <a:p>
              <a:pPr algn="r"/>
              <a:r>
                <a:rPr lang="en-US" sz="1050" dirty="0">
                  <a:solidFill>
                    <a:schemeClr val="tx2">
                      <a:lumMod val="50000"/>
                    </a:schemeClr>
                  </a:solidFill>
                </a:rPr>
                <a:t>4</a:t>
              </a:r>
            </a:p>
            <a:p>
              <a:pPr algn="r"/>
              <a:endParaRPr lang="en-US" sz="1050" dirty="0">
                <a:solidFill>
                  <a:schemeClr val="tx2">
                    <a:lumMod val="50000"/>
                  </a:schemeClr>
                </a:solidFill>
              </a:endParaRPr>
            </a:p>
            <a:p>
              <a:pPr algn="r"/>
              <a:endParaRPr lang="en-US" sz="1050" dirty="0">
                <a:solidFill>
                  <a:schemeClr val="tx2">
                    <a:lumMod val="50000"/>
                  </a:schemeClr>
                </a:solidFill>
              </a:endParaRPr>
            </a:p>
            <a:p>
              <a:pPr algn="r"/>
              <a:r>
                <a:rPr lang="en-US" sz="1050" dirty="0">
                  <a:solidFill>
                    <a:schemeClr val="tx2">
                      <a:lumMod val="50000"/>
                    </a:schemeClr>
                  </a:solidFill>
                </a:rPr>
                <a:t>3</a:t>
              </a:r>
            </a:p>
            <a:p>
              <a:pPr algn="r"/>
              <a:endParaRPr lang="en-US" sz="1050" dirty="0">
                <a:solidFill>
                  <a:schemeClr val="tx2">
                    <a:lumMod val="50000"/>
                  </a:schemeClr>
                </a:solidFill>
              </a:endParaRPr>
            </a:p>
            <a:p>
              <a:pPr algn="r"/>
              <a:endParaRPr lang="en-US" sz="1050" dirty="0">
                <a:solidFill>
                  <a:schemeClr val="tx2">
                    <a:lumMod val="50000"/>
                  </a:schemeClr>
                </a:solidFill>
              </a:endParaRPr>
            </a:p>
            <a:p>
              <a:pPr algn="r"/>
              <a:r>
                <a:rPr lang="en-US" sz="1050" dirty="0">
                  <a:solidFill>
                    <a:schemeClr val="tx2">
                      <a:lumMod val="50000"/>
                    </a:schemeClr>
                  </a:solidFill>
                </a:rPr>
                <a:t>2</a:t>
              </a:r>
            </a:p>
            <a:p>
              <a:pPr algn="r"/>
              <a:endParaRPr lang="en-US" sz="1050" dirty="0">
                <a:solidFill>
                  <a:schemeClr val="tx2">
                    <a:lumMod val="50000"/>
                  </a:schemeClr>
                </a:solidFill>
              </a:endParaRPr>
            </a:p>
            <a:p>
              <a:pPr algn="r"/>
              <a:endParaRPr lang="en-US" sz="1050" dirty="0">
                <a:solidFill>
                  <a:schemeClr val="tx2">
                    <a:lumMod val="50000"/>
                  </a:schemeClr>
                </a:solidFill>
              </a:endParaRPr>
            </a:p>
            <a:p>
              <a:pPr algn="r"/>
              <a:r>
                <a:rPr lang="en-US" sz="1050" dirty="0">
                  <a:solidFill>
                    <a:schemeClr val="tx2">
                      <a:lumMod val="50000"/>
                    </a:schemeClr>
                  </a:solidFill>
                </a:rPr>
                <a:t>0</a:t>
              </a:r>
            </a:p>
          </p:txBody>
        </p:sp>
        <p:grpSp>
          <p:nvGrpSpPr>
            <p:cNvPr id="23" name="Group 22">
              <a:extLst>
                <a:ext uri="{FF2B5EF4-FFF2-40B4-BE49-F238E27FC236}">
                  <a16:creationId xmlns:a16="http://schemas.microsoft.com/office/drawing/2014/main" id="{43CBD42F-83EE-6915-9755-1F56D31FE4F7}"/>
                </a:ext>
              </a:extLst>
            </p:cNvPr>
            <p:cNvGrpSpPr/>
            <p:nvPr/>
          </p:nvGrpSpPr>
          <p:grpSpPr>
            <a:xfrm>
              <a:off x="3694471" y="1283108"/>
              <a:ext cx="3657600" cy="3119284"/>
              <a:chOff x="3694471" y="1150374"/>
              <a:chExt cx="3657600" cy="3119284"/>
            </a:xfrm>
          </p:grpSpPr>
          <p:sp>
            <p:nvSpPr>
              <p:cNvPr id="12" name="Rectangle 11">
                <a:extLst>
                  <a:ext uri="{FF2B5EF4-FFF2-40B4-BE49-F238E27FC236}">
                    <a16:creationId xmlns:a16="http://schemas.microsoft.com/office/drawing/2014/main" id="{0590CE15-CC2D-8D18-114A-96AEE310F68C}"/>
                  </a:ext>
                </a:extLst>
              </p:cNvPr>
              <p:cNvSpPr/>
              <p:nvPr/>
            </p:nvSpPr>
            <p:spPr>
              <a:xfrm>
                <a:off x="6474542" y="3694471"/>
                <a:ext cx="877529" cy="575187"/>
              </a:xfrm>
              <a:prstGeom prst="rect">
                <a:avLst/>
              </a:prstGeom>
              <a:solidFill>
                <a:srgbClr val="A18EC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0E50C7-10AC-989E-5343-CD05256A3282}"/>
                  </a:ext>
                </a:extLst>
              </p:cNvPr>
              <p:cNvSpPr/>
              <p:nvPr/>
            </p:nvSpPr>
            <p:spPr>
              <a:xfrm>
                <a:off x="4621161" y="1998406"/>
                <a:ext cx="877529" cy="2271252"/>
              </a:xfrm>
              <a:prstGeom prst="rect">
                <a:avLst/>
              </a:prstGeom>
              <a:solidFill>
                <a:srgbClr val="A18EC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49487B4-F864-C7EC-EA56-2A55831CA1CC}"/>
                  </a:ext>
                </a:extLst>
              </p:cNvPr>
              <p:cNvSpPr/>
              <p:nvPr/>
            </p:nvSpPr>
            <p:spPr>
              <a:xfrm>
                <a:off x="5547851" y="1998406"/>
                <a:ext cx="877529" cy="2271252"/>
              </a:xfrm>
              <a:prstGeom prst="rect">
                <a:avLst/>
              </a:prstGeom>
              <a:solidFill>
                <a:srgbClr val="A18EC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ACFA4D8-6358-A674-78B7-117575E2DB96}"/>
                  </a:ext>
                </a:extLst>
              </p:cNvPr>
              <p:cNvSpPr/>
              <p:nvPr/>
            </p:nvSpPr>
            <p:spPr>
              <a:xfrm>
                <a:off x="3694471" y="1150374"/>
                <a:ext cx="877529" cy="3119284"/>
              </a:xfrm>
              <a:prstGeom prst="rect">
                <a:avLst/>
              </a:prstGeom>
              <a:solidFill>
                <a:srgbClr val="A18EC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017F1A4E-2256-20E7-0AF4-E1684F54F6AF}"/>
                </a:ext>
              </a:extLst>
            </p:cNvPr>
            <p:cNvCxnSpPr/>
            <p:nvPr/>
          </p:nvCxnSpPr>
          <p:spPr>
            <a:xfrm>
              <a:off x="2750574" y="757208"/>
              <a:ext cx="0" cy="3647152"/>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778F13BE-7832-9AB2-BF3A-CFA8E8C66EF7}"/>
                </a:ext>
              </a:extLst>
            </p:cNvPr>
            <p:cNvCxnSpPr>
              <a:cxnSpLocks/>
            </p:cNvCxnSpPr>
            <p:nvPr/>
          </p:nvCxnSpPr>
          <p:spPr>
            <a:xfrm flipH="1">
              <a:off x="2750574" y="4404360"/>
              <a:ext cx="4675239" cy="0"/>
            </a:xfrm>
            <a:prstGeom prst="line">
              <a:avLst/>
            </a:prstGeom>
            <a:ln w="19050"/>
          </p:spPr>
          <p:style>
            <a:lnRef idx="1">
              <a:schemeClr val="accent3"/>
            </a:lnRef>
            <a:fillRef idx="0">
              <a:schemeClr val="accent3"/>
            </a:fillRef>
            <a:effectRef idx="0">
              <a:schemeClr val="accent3"/>
            </a:effectRef>
            <a:fontRef idx="minor">
              <a:schemeClr val="tx1"/>
            </a:fontRef>
          </p:style>
        </p:cxnSp>
      </p:grpSp>
      <p:sp>
        <p:nvSpPr>
          <p:cNvPr id="25" name="Google Shape;216;p24">
            <a:extLst>
              <a:ext uri="{FF2B5EF4-FFF2-40B4-BE49-F238E27FC236}">
                <a16:creationId xmlns:a16="http://schemas.microsoft.com/office/drawing/2014/main" id="{989C1B64-334B-B895-3AE5-9C4994284D86}"/>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Number of transformations</a:t>
            </a:r>
            <a:endParaRPr sz="2000" dirty="0">
              <a:solidFill>
                <a:schemeClr val="tx1"/>
              </a:solidFill>
              <a:latin typeface="Calibri"/>
              <a:ea typeface="Calibri"/>
              <a:cs typeface="Calibri"/>
              <a:sym typeface="Calibri"/>
            </a:endParaRPr>
          </a:p>
        </p:txBody>
      </p:sp>
      <p:sp>
        <p:nvSpPr>
          <p:cNvPr id="27" name="TextBox 26">
            <a:extLst>
              <a:ext uri="{FF2B5EF4-FFF2-40B4-BE49-F238E27FC236}">
                <a16:creationId xmlns:a16="http://schemas.microsoft.com/office/drawing/2014/main" id="{8BA3BB87-061F-BFC3-DD30-462DCF8575D3}"/>
              </a:ext>
            </a:extLst>
          </p:cNvPr>
          <p:cNvSpPr txBox="1"/>
          <p:nvPr/>
        </p:nvSpPr>
        <p:spPr>
          <a:xfrm rot="16200000">
            <a:off x="-449870" y="2444792"/>
            <a:ext cx="1284752" cy="253916"/>
          </a:xfrm>
          <a:prstGeom prst="rect">
            <a:avLst/>
          </a:prstGeom>
          <a:noFill/>
        </p:spPr>
        <p:txBody>
          <a:bodyPr wrap="square">
            <a:spAutoFit/>
          </a:bodyPr>
          <a:lstStyle/>
          <a:p>
            <a:pPr algn="ctr"/>
            <a:r>
              <a:rPr lang="en-US" sz="1050" dirty="0">
                <a:solidFill>
                  <a:schemeClr val="tx2">
                    <a:lumMod val="50000"/>
                  </a:schemeClr>
                </a:solidFill>
              </a:rPr>
              <a:t># Sites</a:t>
            </a:r>
            <a:endParaRPr lang="en-US" sz="1050" dirty="0"/>
          </a:p>
        </p:txBody>
      </p:sp>
      <p:sp>
        <p:nvSpPr>
          <p:cNvPr id="17" name="TextBox 16">
            <a:extLst>
              <a:ext uri="{FF2B5EF4-FFF2-40B4-BE49-F238E27FC236}">
                <a16:creationId xmlns:a16="http://schemas.microsoft.com/office/drawing/2014/main" id="{166D05A9-26CA-4A2B-A625-0F0260040B81}"/>
              </a:ext>
            </a:extLst>
          </p:cNvPr>
          <p:cNvSpPr txBox="1"/>
          <p:nvPr/>
        </p:nvSpPr>
        <p:spPr>
          <a:xfrm>
            <a:off x="4397332" y="330121"/>
            <a:ext cx="5233608" cy="1631216"/>
          </a:xfrm>
          <a:prstGeom prst="rect">
            <a:avLst/>
          </a:prstGeom>
          <a:noFill/>
        </p:spPr>
        <p:txBody>
          <a:bodyPr wrap="square" rtlCol="0">
            <a:spAutoFit/>
          </a:bodyPr>
          <a:lstStyle/>
          <a:p>
            <a:r>
              <a:rPr lang="en-US" sz="2000" dirty="0">
                <a:solidFill>
                  <a:srgbClr val="A18EC4"/>
                </a:solidFill>
              </a:rPr>
              <a:t>Across 29 sites:</a:t>
            </a:r>
          </a:p>
          <a:p>
            <a:endParaRPr lang="en-US" sz="2000" dirty="0">
              <a:solidFill>
                <a:srgbClr val="A18EC4"/>
              </a:solidFill>
            </a:endParaRPr>
          </a:p>
          <a:p>
            <a:r>
              <a:rPr lang="en-US" sz="2000" dirty="0">
                <a:solidFill>
                  <a:srgbClr val="A18EC4"/>
                </a:solidFill>
              </a:rPr>
              <a:t># unique transformations: </a:t>
            </a:r>
            <a:r>
              <a:rPr lang="en-US" sz="2000" dirty="0">
                <a:solidFill>
                  <a:schemeClr val="bg1">
                    <a:lumMod val="50000"/>
                  </a:schemeClr>
                </a:solidFill>
              </a:rPr>
              <a:t>60</a:t>
            </a:r>
          </a:p>
          <a:p>
            <a:r>
              <a:rPr lang="en-US" sz="2000" dirty="0">
                <a:solidFill>
                  <a:srgbClr val="A18EC4"/>
                </a:solidFill>
              </a:rPr>
              <a:t># transformation types (what to what): </a:t>
            </a:r>
            <a:r>
              <a:rPr lang="en-US" sz="2000" dirty="0">
                <a:solidFill>
                  <a:schemeClr val="bg1">
                    <a:lumMod val="50000"/>
                  </a:schemeClr>
                </a:solidFill>
              </a:rPr>
              <a:t>21</a:t>
            </a:r>
          </a:p>
          <a:p>
            <a:r>
              <a:rPr lang="en-US" sz="2000" dirty="0">
                <a:solidFill>
                  <a:srgbClr val="A18EC4"/>
                </a:solidFill>
              </a:rPr>
              <a:t># transformations per site: </a:t>
            </a:r>
            <a:r>
              <a:rPr lang="en-US" sz="2000" dirty="0">
                <a:solidFill>
                  <a:schemeClr val="bg1">
                    <a:lumMod val="50000"/>
                  </a:schemeClr>
                </a:solidFill>
              </a:rPr>
              <a:t>1 - 4</a:t>
            </a:r>
          </a:p>
        </p:txBody>
      </p:sp>
      <p:sp>
        <p:nvSpPr>
          <p:cNvPr id="20" name="TextBox 19">
            <a:extLst>
              <a:ext uri="{FF2B5EF4-FFF2-40B4-BE49-F238E27FC236}">
                <a16:creationId xmlns:a16="http://schemas.microsoft.com/office/drawing/2014/main" id="{3664458D-D99F-41EC-8213-AF1B9051CE8C}"/>
              </a:ext>
            </a:extLst>
          </p:cNvPr>
          <p:cNvSpPr txBox="1"/>
          <p:nvPr/>
        </p:nvSpPr>
        <p:spPr>
          <a:xfrm>
            <a:off x="4403907" y="2152367"/>
            <a:ext cx="4814046" cy="400110"/>
          </a:xfrm>
          <a:prstGeom prst="rect">
            <a:avLst/>
          </a:prstGeom>
          <a:noFill/>
        </p:spPr>
        <p:txBody>
          <a:bodyPr wrap="square">
            <a:spAutoFit/>
          </a:bodyPr>
          <a:lstStyle/>
          <a:p>
            <a:r>
              <a:rPr lang="en-US" sz="2000" dirty="0">
                <a:solidFill>
                  <a:srgbClr val="A18EC4"/>
                </a:solidFill>
              </a:rPr>
              <a:t># sites that did not transform: </a:t>
            </a:r>
            <a:r>
              <a:rPr lang="en-US" sz="2000" dirty="0">
                <a:solidFill>
                  <a:schemeClr val="bg1">
                    <a:lumMod val="50000"/>
                  </a:schemeClr>
                </a:solidFill>
              </a:rPr>
              <a:t>0</a:t>
            </a:r>
          </a:p>
        </p:txBody>
      </p:sp>
    </p:spTree>
    <p:extLst>
      <p:ext uri="{BB962C8B-B14F-4D97-AF65-F5344CB8AC3E}">
        <p14:creationId xmlns:p14="http://schemas.microsoft.com/office/powerpoint/2010/main" val="6667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47"/>
          <p:cNvPicPr preferRelativeResize="0"/>
          <p:nvPr/>
        </p:nvPicPr>
        <p:blipFill>
          <a:blip r:embed="rId3">
            <a:alphaModFix/>
          </a:blip>
          <a:stretch>
            <a:fillRect/>
          </a:stretch>
        </p:blipFill>
        <p:spPr>
          <a:xfrm>
            <a:off x="875588" y="1023149"/>
            <a:ext cx="7392824" cy="3097200"/>
          </a:xfrm>
          <a:prstGeom prst="rect">
            <a:avLst/>
          </a:prstGeom>
          <a:noFill/>
          <a:ln>
            <a:noFill/>
          </a:ln>
        </p:spPr>
      </p:pic>
    </p:spTree>
    <p:extLst>
      <p:ext uri="{BB962C8B-B14F-4D97-AF65-F5344CB8AC3E}">
        <p14:creationId xmlns:p14="http://schemas.microsoft.com/office/powerpoint/2010/main" val="387513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41"/>
          <p:cNvPicPr preferRelativeResize="0"/>
          <p:nvPr/>
        </p:nvPicPr>
        <p:blipFill>
          <a:blip r:embed="rId3">
            <a:alphaModFix/>
          </a:blip>
          <a:stretch>
            <a:fillRect/>
          </a:stretch>
        </p:blipFill>
        <p:spPr>
          <a:xfrm>
            <a:off x="2645988" y="572700"/>
            <a:ext cx="3699627" cy="4529701"/>
          </a:xfrm>
          <a:prstGeom prst="rect">
            <a:avLst/>
          </a:prstGeom>
          <a:noFill/>
          <a:ln>
            <a:noFill/>
          </a:ln>
        </p:spPr>
      </p:pic>
    </p:spTree>
    <p:extLst>
      <p:ext uri="{BB962C8B-B14F-4D97-AF65-F5344CB8AC3E}">
        <p14:creationId xmlns:p14="http://schemas.microsoft.com/office/powerpoint/2010/main" val="3726489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3">
            <a:alphaModFix/>
          </a:blip>
          <a:srcRect l="13464" t="15668" r="13675" b="54089"/>
          <a:stretch/>
        </p:blipFill>
        <p:spPr>
          <a:xfrm>
            <a:off x="2212043" y="537709"/>
            <a:ext cx="4229423" cy="2272726"/>
          </a:xfrm>
          <a:prstGeom prst="rect">
            <a:avLst/>
          </a:prstGeom>
          <a:noFill/>
          <a:ln>
            <a:noFill/>
          </a:ln>
        </p:spPr>
      </p:pic>
      <p:sp>
        <p:nvSpPr>
          <p:cNvPr id="225" name="Google Shape;225;p25"/>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Landscape-scale change and transformation</a:t>
            </a:r>
            <a:endParaRPr sz="2000" dirty="0">
              <a:solidFill>
                <a:schemeClr val="tx1"/>
              </a:solidFill>
              <a:latin typeface="Calibri"/>
              <a:ea typeface="Calibri"/>
              <a:cs typeface="Calibri"/>
              <a:sym typeface="Calibri"/>
            </a:endParaRPr>
          </a:p>
        </p:txBody>
      </p:sp>
      <p:pic>
        <p:nvPicPr>
          <p:cNvPr id="4" name="Google Shape;221;p25">
            <a:extLst>
              <a:ext uri="{FF2B5EF4-FFF2-40B4-BE49-F238E27FC236}">
                <a16:creationId xmlns:a16="http://schemas.microsoft.com/office/drawing/2014/main" id="{055AF765-9D2F-4876-87F7-86399E171783}"/>
              </a:ext>
            </a:extLst>
          </p:cNvPr>
          <p:cNvPicPr preferRelativeResize="0"/>
          <p:nvPr/>
        </p:nvPicPr>
        <p:blipFill rotWithShape="1">
          <a:blip r:embed="rId3">
            <a:alphaModFix/>
          </a:blip>
          <a:srcRect l="13464" t="46705" r="13675" b="23052"/>
          <a:stretch/>
        </p:blipFill>
        <p:spPr>
          <a:xfrm>
            <a:off x="2212043" y="2810435"/>
            <a:ext cx="4229423" cy="22727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D5178-30A2-40A9-97F1-1CD6F37D42A6}"/>
              </a:ext>
            </a:extLst>
          </p:cNvPr>
          <p:cNvSpPr txBox="1"/>
          <p:nvPr/>
        </p:nvSpPr>
        <p:spPr>
          <a:xfrm>
            <a:off x="2011830" y="515612"/>
            <a:ext cx="6521337" cy="4401205"/>
          </a:xfrm>
          <a:prstGeom prst="rect">
            <a:avLst/>
          </a:prstGeom>
          <a:noFill/>
        </p:spPr>
        <p:txBody>
          <a:bodyPr wrap="none" rtlCol="0">
            <a:spAutoFit/>
          </a:bodyPr>
          <a:lstStyle/>
          <a:p>
            <a:r>
              <a:rPr lang="en-US" sz="2000" dirty="0"/>
              <a:t>OUTLINE</a:t>
            </a:r>
          </a:p>
          <a:p>
            <a:pPr marL="457200" indent="-457200">
              <a:buFont typeface="Arial" panose="020B0604020202020204" pitchFamily="34" charset="0"/>
              <a:buChar char="•"/>
            </a:pPr>
            <a:endParaRPr lang="en-US" sz="2000" dirty="0"/>
          </a:p>
          <a:p>
            <a:r>
              <a:rPr lang="en-US" sz="2000" dirty="0" err="1">
                <a:solidFill>
                  <a:schemeClr val="accent2">
                    <a:lumMod val="10000"/>
                    <a:lumOff val="90000"/>
                  </a:schemeClr>
                </a:solidFill>
              </a:rPr>
              <a:t>Paleoecological</a:t>
            </a:r>
            <a:r>
              <a:rPr lang="en-US" sz="2000" dirty="0">
                <a:solidFill>
                  <a:schemeClr val="accent2">
                    <a:lumMod val="10000"/>
                    <a:lumOff val="90000"/>
                  </a:schemeClr>
                </a:solidFill>
              </a:rPr>
              <a:t> methods</a:t>
            </a:r>
          </a:p>
          <a:p>
            <a:endParaRPr lang="en-US" sz="2000" dirty="0">
              <a:solidFill>
                <a:schemeClr val="accent2">
                  <a:lumMod val="10000"/>
                  <a:lumOff val="90000"/>
                </a:schemeClr>
              </a:solidFill>
            </a:endParaRPr>
          </a:p>
          <a:p>
            <a:r>
              <a:rPr lang="en-US" sz="2000" dirty="0">
                <a:solidFill>
                  <a:schemeClr val="accent2">
                    <a:lumMod val="10000"/>
                    <a:lumOff val="90000"/>
                  </a:schemeClr>
                </a:solidFill>
              </a:rPr>
              <a:t>History of transformation and rates of ecological change</a:t>
            </a:r>
          </a:p>
          <a:p>
            <a:pPr marL="457200" indent="-457200">
              <a:buFont typeface="Arial" panose="020B0604020202020204" pitchFamily="34" charset="0"/>
              <a:buChar char="•"/>
            </a:pPr>
            <a:endParaRPr lang="en-US" sz="2000" dirty="0">
              <a:solidFill>
                <a:schemeClr val="accent2">
                  <a:lumMod val="10000"/>
                  <a:lumOff val="90000"/>
                </a:schemeClr>
              </a:solidFill>
            </a:endParaRPr>
          </a:p>
          <a:p>
            <a:r>
              <a:rPr lang="en-US" sz="2000" dirty="0"/>
              <a:t>Role of past climate change</a:t>
            </a:r>
          </a:p>
          <a:p>
            <a:pPr marL="457200" indent="-457200">
              <a:buFont typeface="Arial" panose="020B0604020202020204" pitchFamily="34" charset="0"/>
              <a:buChar char="•"/>
            </a:pPr>
            <a:endParaRPr lang="en-US" sz="2000" dirty="0"/>
          </a:p>
          <a:p>
            <a:r>
              <a:rPr lang="en-US" sz="2000" dirty="0">
                <a:solidFill>
                  <a:schemeClr val="accent2">
                    <a:lumMod val="10000"/>
                    <a:lumOff val="90000"/>
                  </a:schemeClr>
                </a:solidFill>
              </a:rPr>
              <a:t>Role of landscape features</a:t>
            </a:r>
          </a:p>
          <a:p>
            <a:endParaRPr lang="en-US" sz="2000" dirty="0">
              <a:solidFill>
                <a:schemeClr val="accent2">
                  <a:lumMod val="10000"/>
                  <a:lumOff val="90000"/>
                </a:schemeClr>
              </a:solidFill>
            </a:endParaRPr>
          </a:p>
          <a:p>
            <a:r>
              <a:rPr lang="en-US" sz="2000" dirty="0">
                <a:solidFill>
                  <a:schemeClr val="accent2">
                    <a:lumMod val="10000"/>
                    <a:lumOff val="90000"/>
                  </a:schemeClr>
                </a:solidFill>
              </a:rPr>
              <a:t>Nature of ecological trajectories</a:t>
            </a:r>
          </a:p>
          <a:p>
            <a:pPr marL="457200" indent="-457200">
              <a:buFont typeface="Arial" panose="020B0604020202020204" pitchFamily="34" charset="0"/>
              <a:buChar char="•"/>
            </a:pPr>
            <a:endParaRPr lang="en-US" sz="2000" dirty="0">
              <a:solidFill>
                <a:schemeClr val="accent2">
                  <a:lumMod val="10000"/>
                  <a:lumOff val="90000"/>
                </a:schemeClr>
              </a:solidFill>
            </a:endParaRPr>
          </a:p>
          <a:p>
            <a:r>
              <a:rPr lang="en-US" sz="2000" dirty="0">
                <a:solidFill>
                  <a:schemeClr val="accent2">
                    <a:lumMod val="10000"/>
                    <a:lumOff val="90000"/>
                  </a:schemeClr>
                </a:solidFill>
              </a:rPr>
              <a:t>Future implications</a:t>
            </a:r>
          </a:p>
          <a:p>
            <a:pPr marL="457200" indent="-457200">
              <a:buFont typeface="Arial" panose="020B0604020202020204" pitchFamily="34" charset="0"/>
              <a:buChar char="•"/>
            </a:pPr>
            <a:endParaRPr lang="en-US" sz="2000" dirty="0"/>
          </a:p>
        </p:txBody>
      </p:sp>
      <p:pic>
        <p:nvPicPr>
          <p:cNvPr id="4" name="Google Shape;65;p14">
            <a:extLst>
              <a:ext uri="{FF2B5EF4-FFF2-40B4-BE49-F238E27FC236}">
                <a16:creationId xmlns:a16="http://schemas.microsoft.com/office/drawing/2014/main" id="{54893738-C6ED-4EFF-8242-494A5041EA58}"/>
              </a:ext>
            </a:extLst>
          </p:cNvPr>
          <p:cNvPicPr preferRelativeResize="0"/>
          <p:nvPr/>
        </p:nvPicPr>
        <p:blipFill rotWithShape="1">
          <a:blip r:embed="rId2">
            <a:alphaModFix/>
          </a:blip>
          <a:srcRect l="31052" r="52345" b="24646"/>
          <a:stretch/>
        </p:blipFill>
        <p:spPr>
          <a:xfrm>
            <a:off x="0" y="0"/>
            <a:ext cx="1773798" cy="5153352"/>
          </a:xfrm>
          <a:prstGeom prst="rect">
            <a:avLst/>
          </a:prstGeom>
          <a:noFill/>
          <a:ln>
            <a:noFill/>
          </a:ln>
        </p:spPr>
      </p:pic>
    </p:spTree>
    <p:extLst>
      <p:ext uri="{BB962C8B-B14F-4D97-AF65-F5344CB8AC3E}">
        <p14:creationId xmlns:p14="http://schemas.microsoft.com/office/powerpoint/2010/main" val="1023373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D5178-30A2-40A9-97F1-1CD6F37D42A6}"/>
              </a:ext>
            </a:extLst>
          </p:cNvPr>
          <p:cNvSpPr txBox="1"/>
          <p:nvPr/>
        </p:nvSpPr>
        <p:spPr>
          <a:xfrm>
            <a:off x="3768685" y="1219573"/>
            <a:ext cx="5375317" cy="2769989"/>
          </a:xfrm>
          <a:prstGeom prst="rect">
            <a:avLst/>
          </a:prstGeom>
          <a:noFill/>
        </p:spPr>
        <p:txBody>
          <a:bodyPr wrap="square" rtlCol="0">
            <a:spAutoFit/>
          </a:bodyPr>
          <a:lstStyle/>
          <a:p>
            <a:r>
              <a:rPr lang="en-US" sz="2000" dirty="0"/>
              <a:t>Modeled paleoclimate data </a:t>
            </a:r>
          </a:p>
          <a:p>
            <a:pPr marL="342900" indent="-342900">
              <a:buFont typeface="Arial" panose="020B0604020202020204" pitchFamily="34" charset="0"/>
              <a:buChar char="∙"/>
            </a:pPr>
            <a:r>
              <a:rPr lang="en-US" sz="1600" dirty="0">
                <a:solidFill>
                  <a:srgbClr val="A18EC4"/>
                </a:solidFill>
              </a:rPr>
              <a:t>TraCE-21ka | CCSM3</a:t>
            </a:r>
          </a:p>
          <a:p>
            <a:endParaRPr lang="en-US" sz="1000" dirty="0"/>
          </a:p>
          <a:p>
            <a:r>
              <a:rPr lang="en-US" sz="2000" dirty="0"/>
              <a:t>Paleoclimate data</a:t>
            </a:r>
          </a:p>
          <a:p>
            <a:pPr marL="342900" indent="-342900">
              <a:buFont typeface="Arial" panose="020B0604020202020204" pitchFamily="34" charset="0"/>
              <a:buChar char="·"/>
            </a:pPr>
            <a:r>
              <a:rPr lang="en-US" sz="1600" dirty="0">
                <a:solidFill>
                  <a:srgbClr val="A18EC4"/>
                </a:solidFill>
              </a:rPr>
              <a:t>Anomalies, Trends, Variability | 100-yr time steps | ‘</a:t>
            </a:r>
            <a:r>
              <a:rPr lang="en-US" sz="1600" dirty="0" err="1">
                <a:solidFill>
                  <a:srgbClr val="A18EC4"/>
                </a:solidFill>
              </a:rPr>
              <a:t>StableClim</a:t>
            </a:r>
            <a:r>
              <a:rPr lang="en-US" sz="1600" dirty="0">
                <a:solidFill>
                  <a:srgbClr val="A18EC4"/>
                </a:solidFill>
              </a:rPr>
              <a:t>’</a:t>
            </a:r>
          </a:p>
          <a:p>
            <a:endParaRPr lang="en-US" sz="1000" dirty="0"/>
          </a:p>
          <a:p>
            <a:r>
              <a:rPr lang="en-US" sz="2000" dirty="0"/>
              <a:t>Modeling approach</a:t>
            </a:r>
          </a:p>
          <a:p>
            <a:pPr marL="342900" indent="-342900">
              <a:buFont typeface="Arial" panose="020B0604020202020204" pitchFamily="34" charset="0"/>
              <a:buChar char="∙"/>
            </a:pPr>
            <a:r>
              <a:rPr lang="en-US" sz="1600" dirty="0">
                <a:solidFill>
                  <a:srgbClr val="A18EC4"/>
                </a:solidFill>
              </a:rPr>
              <a:t>Boosted Regression Trees | ‘</a:t>
            </a:r>
            <a:r>
              <a:rPr lang="en-US" sz="1600" dirty="0" err="1">
                <a:solidFill>
                  <a:srgbClr val="A18EC4"/>
                </a:solidFill>
              </a:rPr>
              <a:t>dismo</a:t>
            </a:r>
            <a:r>
              <a:rPr lang="en-US" sz="1600" dirty="0">
                <a:solidFill>
                  <a:srgbClr val="A18EC4"/>
                </a:solidFill>
              </a:rPr>
              <a:t>’</a:t>
            </a:r>
          </a:p>
          <a:p>
            <a:endParaRPr lang="en-US" sz="1000" dirty="0"/>
          </a:p>
          <a:p>
            <a:endParaRPr lang="en-US" sz="2000" dirty="0"/>
          </a:p>
        </p:txBody>
      </p:sp>
      <p:pic>
        <p:nvPicPr>
          <p:cNvPr id="1026" name="Picture 2">
            <a:extLst>
              <a:ext uri="{FF2B5EF4-FFF2-40B4-BE49-F238E27FC236}">
                <a16:creationId xmlns:a16="http://schemas.microsoft.com/office/drawing/2014/main" id="{F3003275-C896-4461-9886-1275FAEB1B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74" t="17061" r="80071" b="55880"/>
          <a:stretch/>
        </p:blipFill>
        <p:spPr bwMode="auto">
          <a:xfrm>
            <a:off x="0" y="58513"/>
            <a:ext cx="3206837" cy="488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215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5" name="Google Shape;265;p26"/>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Paleoclimate -- TraCE-21ka via StableClim</a:t>
            </a:r>
            <a:endParaRPr sz="2000" dirty="0">
              <a:solidFill>
                <a:schemeClr val="tx1"/>
              </a:solidFill>
              <a:latin typeface="Calibri"/>
              <a:ea typeface="Calibri"/>
              <a:cs typeface="Calibri"/>
              <a:sym typeface="Calibri"/>
            </a:endParaRPr>
          </a:p>
        </p:txBody>
      </p:sp>
      <p:pic>
        <p:nvPicPr>
          <p:cNvPr id="266" name="Google Shape;266;p26"/>
          <p:cNvPicPr preferRelativeResize="0"/>
          <p:nvPr/>
        </p:nvPicPr>
        <p:blipFill>
          <a:blip r:embed="rId3">
            <a:alphaModFix/>
          </a:blip>
          <a:stretch>
            <a:fillRect/>
          </a:stretch>
        </p:blipFill>
        <p:spPr>
          <a:xfrm>
            <a:off x="1742901" y="846575"/>
            <a:ext cx="5493524" cy="41577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3">
            <a:alphaModFix/>
          </a:blip>
          <a:srcRect l="13464" t="15668" r="13675" b="23052"/>
          <a:stretch/>
        </p:blipFill>
        <p:spPr>
          <a:xfrm>
            <a:off x="2212043" y="537709"/>
            <a:ext cx="4229423" cy="4605176"/>
          </a:xfrm>
          <a:prstGeom prst="rect">
            <a:avLst/>
          </a:prstGeom>
          <a:noFill/>
          <a:ln>
            <a:noFill/>
          </a:ln>
        </p:spPr>
      </p:pic>
      <p:sp>
        <p:nvSpPr>
          <p:cNvPr id="225" name="Google Shape;225;p25"/>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Landscape-scale change and transformation</a:t>
            </a:r>
            <a:endParaRPr sz="2000"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4248955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2" name="Google Shape;272;p27"/>
          <p:cNvPicPr preferRelativeResize="0"/>
          <p:nvPr/>
        </p:nvPicPr>
        <p:blipFill rotWithShape="1">
          <a:blip r:embed="rId3">
            <a:alphaModFix/>
          </a:blip>
          <a:srcRect r="55035"/>
          <a:stretch/>
        </p:blipFill>
        <p:spPr>
          <a:xfrm>
            <a:off x="98650" y="1268100"/>
            <a:ext cx="4022874" cy="3369350"/>
          </a:xfrm>
          <a:prstGeom prst="rect">
            <a:avLst/>
          </a:prstGeom>
          <a:noFill/>
          <a:ln>
            <a:noFill/>
          </a:ln>
        </p:spPr>
      </p:pic>
      <p:sp>
        <p:nvSpPr>
          <p:cNvPr id="273" name="Google Shape;273;p27"/>
          <p:cNvSpPr txBox="1">
            <a:spLocks noGrp="1"/>
          </p:cNvSpPr>
          <p:nvPr>
            <p:ph type="body" idx="1"/>
          </p:nvPr>
        </p:nvSpPr>
        <p:spPr>
          <a:xfrm>
            <a:off x="691050" y="1205600"/>
            <a:ext cx="2256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300"/>
              <a:t>pseudo-R2 = 0.75</a:t>
            </a:r>
            <a:endParaRPr sz="1300"/>
          </a:p>
        </p:txBody>
      </p:sp>
      <p:sp>
        <p:nvSpPr>
          <p:cNvPr id="277" name="Google Shape;277;p27"/>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Boosted Regression Tree Models -- RoC</a:t>
            </a:r>
            <a:endParaRPr sz="2000" dirty="0">
              <a:solidFill>
                <a:schemeClr val="tx1"/>
              </a:solidFill>
              <a:latin typeface="Calibri"/>
              <a:ea typeface="Calibri"/>
              <a:cs typeface="Calibri"/>
              <a:sym typeface="Calibri"/>
            </a:endParaRPr>
          </a:p>
        </p:txBody>
      </p:sp>
      <p:sp>
        <p:nvSpPr>
          <p:cNvPr id="278" name="Google Shape;278;p27"/>
          <p:cNvSpPr txBox="1"/>
          <p:nvPr/>
        </p:nvSpPr>
        <p:spPr>
          <a:xfrm>
            <a:off x="674850" y="4568875"/>
            <a:ext cx="7794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274E13"/>
                </a:solidFill>
              </a:rPr>
              <a:t>Rapid ecological change was initiated on a landscape scale with 2 ℃ warming</a:t>
            </a:r>
            <a:endParaRPr sz="1600" b="1">
              <a:solidFill>
                <a:srgbClr val="274E13"/>
              </a:solidFill>
            </a:endParaRPr>
          </a:p>
        </p:txBody>
      </p:sp>
      <p:pic>
        <p:nvPicPr>
          <p:cNvPr id="7" name="Google Shape;272;p27">
            <a:extLst>
              <a:ext uri="{FF2B5EF4-FFF2-40B4-BE49-F238E27FC236}">
                <a16:creationId xmlns:a16="http://schemas.microsoft.com/office/drawing/2014/main" id="{796E0A36-07E4-4E73-A9A7-B4A9F40BB900}"/>
              </a:ext>
            </a:extLst>
          </p:cNvPr>
          <p:cNvPicPr preferRelativeResize="0"/>
          <p:nvPr/>
        </p:nvPicPr>
        <p:blipFill rotWithShape="1">
          <a:blip r:embed="rId3">
            <a:alphaModFix/>
          </a:blip>
          <a:srcRect l="52505"/>
          <a:stretch/>
        </p:blipFill>
        <p:spPr>
          <a:xfrm>
            <a:off x="4760256" y="1272576"/>
            <a:ext cx="4249232" cy="3369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animEffect transition="in" filter="fade">
                                      <p:cBhvr>
                                        <p:cTn id="11" dur="10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84" name="Google Shape;284;p28"/>
          <p:cNvSpPr txBox="1">
            <a:spLocks noGrp="1"/>
          </p:cNvSpPr>
          <p:nvPr>
            <p:ph type="body" idx="1"/>
          </p:nvPr>
        </p:nvSpPr>
        <p:spPr>
          <a:xfrm>
            <a:off x="691050" y="1205600"/>
            <a:ext cx="2256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300"/>
              <a:t>pseudo-R2 = 0.75</a:t>
            </a:r>
            <a:endParaRPr sz="1300"/>
          </a:p>
        </p:txBody>
      </p:sp>
      <p:pic>
        <p:nvPicPr>
          <p:cNvPr id="285" name="Google Shape;285;p28"/>
          <p:cNvPicPr preferRelativeResize="0"/>
          <p:nvPr/>
        </p:nvPicPr>
        <p:blipFill rotWithShape="1">
          <a:blip r:embed="rId3">
            <a:alphaModFix/>
          </a:blip>
          <a:srcRect r="54433"/>
          <a:stretch/>
        </p:blipFill>
        <p:spPr>
          <a:xfrm>
            <a:off x="85125" y="1228500"/>
            <a:ext cx="4036014" cy="3340375"/>
          </a:xfrm>
          <a:prstGeom prst="rect">
            <a:avLst/>
          </a:prstGeom>
          <a:noFill/>
          <a:ln>
            <a:noFill/>
          </a:ln>
        </p:spPr>
      </p:pic>
      <p:sp>
        <p:nvSpPr>
          <p:cNvPr id="286" name="Google Shape;286;p28"/>
          <p:cNvSpPr txBox="1">
            <a:spLocks noGrp="1"/>
          </p:cNvSpPr>
          <p:nvPr>
            <p:ph type="body" idx="1"/>
          </p:nvPr>
        </p:nvSpPr>
        <p:spPr>
          <a:xfrm>
            <a:off x="691050" y="1205600"/>
            <a:ext cx="2256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300"/>
              <a:t>pseudo-R2 = 0.5</a:t>
            </a:r>
            <a:endParaRPr sz="1300"/>
          </a:p>
        </p:txBody>
      </p:sp>
      <p:sp>
        <p:nvSpPr>
          <p:cNvPr id="290" name="Google Shape;290;p28"/>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Boosted Regression Tree Models -- Transformation</a:t>
            </a:r>
            <a:endParaRPr sz="2000" dirty="0">
              <a:solidFill>
                <a:schemeClr val="tx1"/>
              </a:solidFill>
              <a:latin typeface="Calibri"/>
              <a:ea typeface="Calibri"/>
              <a:cs typeface="Calibri"/>
              <a:sym typeface="Calibri"/>
            </a:endParaRPr>
          </a:p>
        </p:txBody>
      </p:sp>
      <p:sp>
        <p:nvSpPr>
          <p:cNvPr id="291" name="Google Shape;291;p28"/>
          <p:cNvSpPr txBox="1"/>
          <p:nvPr/>
        </p:nvSpPr>
        <p:spPr>
          <a:xfrm>
            <a:off x="674850" y="4568875"/>
            <a:ext cx="7794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0000FF"/>
                </a:solidFill>
              </a:rPr>
              <a:t>Transformation was initiated on a landscape scale with 5-6 ℃ warming</a:t>
            </a:r>
            <a:endParaRPr sz="1600" b="1">
              <a:solidFill>
                <a:srgbClr val="0000FF"/>
              </a:solidFill>
            </a:endParaRPr>
          </a:p>
        </p:txBody>
      </p:sp>
      <p:pic>
        <p:nvPicPr>
          <p:cNvPr id="8" name="Google Shape;285;p28">
            <a:extLst>
              <a:ext uri="{FF2B5EF4-FFF2-40B4-BE49-F238E27FC236}">
                <a16:creationId xmlns:a16="http://schemas.microsoft.com/office/drawing/2014/main" id="{A3C87474-F62A-4FE4-8CEE-4F9C1504FFD0}"/>
              </a:ext>
            </a:extLst>
          </p:cNvPr>
          <p:cNvPicPr preferRelativeResize="0"/>
          <p:nvPr/>
        </p:nvPicPr>
        <p:blipFill rotWithShape="1">
          <a:blip r:embed="rId3">
            <a:alphaModFix/>
          </a:blip>
          <a:srcRect l="50911"/>
          <a:stretch/>
        </p:blipFill>
        <p:spPr>
          <a:xfrm>
            <a:off x="4746811" y="1192640"/>
            <a:ext cx="4348011" cy="3340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1"/>
                                        </p:tgtEl>
                                        <p:attrNameLst>
                                          <p:attrName>style.visibility</p:attrName>
                                        </p:attrNameLst>
                                      </p:cBhvr>
                                      <p:to>
                                        <p:strVal val="visible"/>
                                      </p:to>
                                    </p:set>
                                    <p:animEffect transition="in" filter="fade">
                                      <p:cBhvr>
                                        <p:cTn id="11" dur="10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328829" y="277994"/>
            <a:ext cx="8519342" cy="462861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8"/>
          <p:cNvPicPr preferRelativeResize="0"/>
          <p:nvPr/>
        </p:nvPicPr>
        <p:blipFill rotWithShape="1">
          <a:blip r:embed="rId3">
            <a:alphaModFix/>
          </a:blip>
          <a:srcRect l="7581" t="94007" r="45937"/>
          <a:stretch/>
        </p:blipFill>
        <p:spPr>
          <a:xfrm>
            <a:off x="3290625" y="4688550"/>
            <a:ext cx="3283825" cy="324376"/>
          </a:xfrm>
          <a:prstGeom prst="rect">
            <a:avLst/>
          </a:prstGeom>
          <a:noFill/>
          <a:ln>
            <a:noFill/>
          </a:ln>
        </p:spPr>
      </p:pic>
      <p:pic>
        <p:nvPicPr>
          <p:cNvPr id="238" name="Google Shape;238;p38"/>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47343" b="64605"/>
          <a:stretch/>
        </p:blipFill>
        <p:spPr>
          <a:xfrm>
            <a:off x="2768924" y="2916225"/>
            <a:ext cx="3691423" cy="1880326"/>
          </a:xfrm>
          <a:prstGeom prst="rect">
            <a:avLst/>
          </a:prstGeom>
          <a:noFill/>
          <a:ln>
            <a:noFill/>
          </a:ln>
        </p:spPr>
      </p:pic>
      <p:pic>
        <p:nvPicPr>
          <p:cNvPr id="239" name="Google Shape;239;p38"/>
          <p:cNvPicPr preferRelativeResize="0"/>
          <p:nvPr/>
        </p:nvPicPr>
        <p:blipFill rotWithShape="1">
          <a:blip r:embed="rId6">
            <a:alphaModFix/>
          </a:blip>
          <a:srcRect l="13464" t="15668" r="13675" b="53560"/>
          <a:stretch/>
        </p:blipFill>
        <p:spPr>
          <a:xfrm>
            <a:off x="2793675" y="853084"/>
            <a:ext cx="3745484" cy="1978388"/>
          </a:xfrm>
          <a:prstGeom prst="rect">
            <a:avLst/>
          </a:prstGeom>
          <a:noFill/>
          <a:ln>
            <a:noFill/>
          </a:ln>
        </p:spPr>
      </p:pic>
      <p:sp>
        <p:nvSpPr>
          <p:cNvPr id="241" name="Google Shape;241;p38"/>
          <p:cNvSpPr/>
          <p:nvPr/>
        </p:nvSpPr>
        <p:spPr>
          <a:xfrm>
            <a:off x="5286109" y="2971025"/>
            <a:ext cx="1359900" cy="19782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0;p28">
            <a:extLst>
              <a:ext uri="{FF2B5EF4-FFF2-40B4-BE49-F238E27FC236}">
                <a16:creationId xmlns:a16="http://schemas.microsoft.com/office/drawing/2014/main" id="{384D7860-A2B7-4EAD-AEB4-B7B0BE876514}"/>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Boosted Regression Tree Models – RoC since 7,500 yrs ago</a:t>
            </a:r>
            <a:endParaRPr sz="2000"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9"/>
          <p:cNvPicPr preferRelativeResize="0"/>
          <p:nvPr/>
        </p:nvPicPr>
        <p:blipFill rotWithShape="1">
          <a:blip r:embed="rId3">
            <a:alphaModFix/>
          </a:blip>
          <a:srcRect r="54935"/>
          <a:stretch/>
        </p:blipFill>
        <p:spPr>
          <a:xfrm>
            <a:off x="76200" y="1519750"/>
            <a:ext cx="4052047" cy="3184525"/>
          </a:xfrm>
          <a:prstGeom prst="rect">
            <a:avLst/>
          </a:prstGeom>
          <a:noFill/>
          <a:ln>
            <a:noFill/>
          </a:ln>
        </p:spPr>
      </p:pic>
      <p:sp>
        <p:nvSpPr>
          <p:cNvPr id="248" name="Google Shape;248;p39"/>
          <p:cNvSpPr txBox="1">
            <a:spLocks noGrp="1"/>
          </p:cNvSpPr>
          <p:nvPr>
            <p:ph type="body" idx="1"/>
          </p:nvPr>
        </p:nvSpPr>
        <p:spPr>
          <a:xfrm>
            <a:off x="639650" y="1565850"/>
            <a:ext cx="2256300" cy="572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sz="1400"/>
              <a:t>pseudo-R2 = 0.63</a:t>
            </a:r>
            <a:endParaRPr sz="1400"/>
          </a:p>
        </p:txBody>
      </p:sp>
      <p:pic>
        <p:nvPicPr>
          <p:cNvPr id="6" name="Google Shape;246;p39">
            <a:extLst>
              <a:ext uri="{FF2B5EF4-FFF2-40B4-BE49-F238E27FC236}">
                <a16:creationId xmlns:a16="http://schemas.microsoft.com/office/drawing/2014/main" id="{FCF56EE3-1BB9-4C8D-85A9-646A4325C9BD}"/>
              </a:ext>
            </a:extLst>
          </p:cNvPr>
          <p:cNvPicPr preferRelativeResize="0"/>
          <p:nvPr/>
        </p:nvPicPr>
        <p:blipFill rotWithShape="1">
          <a:blip r:embed="rId3">
            <a:alphaModFix/>
          </a:blip>
          <a:srcRect l="49726"/>
          <a:stretch/>
        </p:blipFill>
        <p:spPr>
          <a:xfrm>
            <a:off x="4572000" y="1519749"/>
            <a:ext cx="4520453" cy="3184525"/>
          </a:xfrm>
          <a:prstGeom prst="rect">
            <a:avLst/>
          </a:prstGeom>
          <a:noFill/>
          <a:ln>
            <a:noFill/>
          </a:ln>
        </p:spPr>
      </p:pic>
      <p:sp>
        <p:nvSpPr>
          <p:cNvPr id="8" name="Google Shape;290;p28">
            <a:extLst>
              <a:ext uri="{FF2B5EF4-FFF2-40B4-BE49-F238E27FC236}">
                <a16:creationId xmlns:a16="http://schemas.microsoft.com/office/drawing/2014/main" id="{67951299-0B93-4146-9358-4A6577E01FEF}"/>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Boosted Regression Tree Models – RoC since 7,500 yrs ago</a:t>
            </a:r>
            <a:endParaRPr sz="2000"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D5178-30A2-40A9-97F1-1CD6F37D42A6}"/>
              </a:ext>
            </a:extLst>
          </p:cNvPr>
          <p:cNvSpPr txBox="1"/>
          <p:nvPr/>
        </p:nvSpPr>
        <p:spPr>
          <a:xfrm>
            <a:off x="2011830" y="515612"/>
            <a:ext cx="6521337" cy="4401205"/>
          </a:xfrm>
          <a:prstGeom prst="rect">
            <a:avLst/>
          </a:prstGeom>
          <a:noFill/>
        </p:spPr>
        <p:txBody>
          <a:bodyPr wrap="none" rtlCol="0">
            <a:spAutoFit/>
          </a:bodyPr>
          <a:lstStyle/>
          <a:p>
            <a:r>
              <a:rPr lang="en-US" sz="2000" dirty="0"/>
              <a:t>OUTLINE</a:t>
            </a:r>
          </a:p>
          <a:p>
            <a:pPr marL="457200" indent="-457200">
              <a:buFont typeface="Arial" panose="020B0604020202020204" pitchFamily="34" charset="0"/>
              <a:buChar char="•"/>
            </a:pPr>
            <a:endParaRPr lang="en-US" sz="2000" dirty="0"/>
          </a:p>
          <a:p>
            <a:r>
              <a:rPr lang="en-US" sz="2000" dirty="0" err="1">
                <a:solidFill>
                  <a:schemeClr val="accent2">
                    <a:lumMod val="10000"/>
                    <a:lumOff val="90000"/>
                  </a:schemeClr>
                </a:solidFill>
              </a:rPr>
              <a:t>Paleoecological</a:t>
            </a:r>
            <a:r>
              <a:rPr lang="en-US" sz="2000" dirty="0">
                <a:solidFill>
                  <a:schemeClr val="accent2">
                    <a:lumMod val="10000"/>
                    <a:lumOff val="90000"/>
                  </a:schemeClr>
                </a:solidFill>
              </a:rPr>
              <a:t> methods</a:t>
            </a:r>
          </a:p>
          <a:p>
            <a:endParaRPr lang="en-US" sz="2000" dirty="0">
              <a:solidFill>
                <a:schemeClr val="accent2">
                  <a:lumMod val="10000"/>
                  <a:lumOff val="90000"/>
                </a:schemeClr>
              </a:solidFill>
            </a:endParaRPr>
          </a:p>
          <a:p>
            <a:r>
              <a:rPr lang="en-US" sz="2000" dirty="0">
                <a:solidFill>
                  <a:schemeClr val="accent2">
                    <a:lumMod val="10000"/>
                    <a:lumOff val="90000"/>
                  </a:schemeClr>
                </a:solidFill>
              </a:rPr>
              <a:t>History of transformation and rates of ecological change</a:t>
            </a:r>
          </a:p>
          <a:p>
            <a:pPr marL="457200" indent="-457200">
              <a:buFont typeface="Arial" panose="020B0604020202020204" pitchFamily="34" charset="0"/>
              <a:buChar char="•"/>
            </a:pPr>
            <a:endParaRPr lang="en-US" sz="2000" dirty="0">
              <a:solidFill>
                <a:schemeClr val="accent2">
                  <a:lumMod val="10000"/>
                  <a:lumOff val="90000"/>
                </a:schemeClr>
              </a:solidFill>
            </a:endParaRPr>
          </a:p>
          <a:p>
            <a:r>
              <a:rPr lang="en-US" sz="2000" dirty="0">
                <a:solidFill>
                  <a:schemeClr val="accent2">
                    <a:lumMod val="10000"/>
                    <a:lumOff val="90000"/>
                  </a:schemeClr>
                </a:solidFill>
              </a:rPr>
              <a:t>Role of past climate change</a:t>
            </a:r>
          </a:p>
          <a:p>
            <a:pPr marL="457200" indent="-457200">
              <a:buFont typeface="Arial" panose="020B0604020202020204" pitchFamily="34" charset="0"/>
              <a:buChar char="•"/>
            </a:pPr>
            <a:endParaRPr lang="en-US" sz="2000" dirty="0"/>
          </a:p>
          <a:p>
            <a:r>
              <a:rPr lang="en-US" sz="2000" dirty="0"/>
              <a:t>Role of landscape features</a:t>
            </a:r>
          </a:p>
          <a:p>
            <a:endParaRPr lang="en-US" sz="2000" dirty="0"/>
          </a:p>
          <a:p>
            <a:r>
              <a:rPr lang="en-US" sz="2000" dirty="0">
                <a:solidFill>
                  <a:schemeClr val="accent2">
                    <a:lumMod val="10000"/>
                    <a:lumOff val="90000"/>
                  </a:schemeClr>
                </a:solidFill>
              </a:rPr>
              <a:t>Nature of ecological trajectories</a:t>
            </a:r>
          </a:p>
          <a:p>
            <a:pPr marL="457200" indent="-457200">
              <a:buFont typeface="Arial" panose="020B0604020202020204" pitchFamily="34" charset="0"/>
              <a:buChar char="•"/>
            </a:pPr>
            <a:endParaRPr lang="en-US" sz="2000" dirty="0">
              <a:solidFill>
                <a:schemeClr val="accent2">
                  <a:lumMod val="10000"/>
                  <a:lumOff val="90000"/>
                </a:schemeClr>
              </a:solidFill>
            </a:endParaRPr>
          </a:p>
          <a:p>
            <a:r>
              <a:rPr lang="en-US" sz="2000" dirty="0">
                <a:solidFill>
                  <a:schemeClr val="accent2">
                    <a:lumMod val="10000"/>
                    <a:lumOff val="90000"/>
                  </a:schemeClr>
                </a:solidFill>
              </a:rPr>
              <a:t>Future implications</a:t>
            </a:r>
          </a:p>
          <a:p>
            <a:pPr marL="457200" indent="-457200">
              <a:buFont typeface="Arial" panose="020B0604020202020204" pitchFamily="34" charset="0"/>
              <a:buChar char="•"/>
            </a:pPr>
            <a:endParaRPr lang="en-US" sz="2000" dirty="0"/>
          </a:p>
        </p:txBody>
      </p:sp>
      <p:pic>
        <p:nvPicPr>
          <p:cNvPr id="4" name="Google Shape;65;p14">
            <a:extLst>
              <a:ext uri="{FF2B5EF4-FFF2-40B4-BE49-F238E27FC236}">
                <a16:creationId xmlns:a16="http://schemas.microsoft.com/office/drawing/2014/main" id="{54893738-C6ED-4EFF-8242-494A5041EA58}"/>
              </a:ext>
            </a:extLst>
          </p:cNvPr>
          <p:cNvPicPr preferRelativeResize="0"/>
          <p:nvPr/>
        </p:nvPicPr>
        <p:blipFill rotWithShape="1">
          <a:blip r:embed="rId2">
            <a:alphaModFix/>
          </a:blip>
          <a:srcRect l="31052" r="52345" b="24646"/>
          <a:stretch/>
        </p:blipFill>
        <p:spPr>
          <a:xfrm>
            <a:off x="0" y="0"/>
            <a:ext cx="1773798" cy="5153352"/>
          </a:xfrm>
          <a:prstGeom prst="rect">
            <a:avLst/>
          </a:prstGeom>
          <a:noFill/>
          <a:ln>
            <a:noFill/>
          </a:ln>
        </p:spPr>
      </p:pic>
    </p:spTree>
    <p:extLst>
      <p:ext uri="{BB962C8B-B14F-4D97-AF65-F5344CB8AC3E}">
        <p14:creationId xmlns:p14="http://schemas.microsoft.com/office/powerpoint/2010/main" val="3490562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D5178-30A2-40A9-97F1-1CD6F37D42A6}"/>
              </a:ext>
            </a:extLst>
          </p:cNvPr>
          <p:cNvSpPr txBox="1"/>
          <p:nvPr/>
        </p:nvSpPr>
        <p:spPr>
          <a:xfrm>
            <a:off x="3768685" y="1219573"/>
            <a:ext cx="5375317" cy="2123658"/>
          </a:xfrm>
          <a:prstGeom prst="rect">
            <a:avLst/>
          </a:prstGeom>
          <a:noFill/>
        </p:spPr>
        <p:txBody>
          <a:bodyPr wrap="square" rtlCol="0">
            <a:spAutoFit/>
          </a:bodyPr>
          <a:lstStyle/>
          <a:p>
            <a:r>
              <a:rPr lang="en-US" sz="2000" dirty="0"/>
              <a:t>Calculate landscape metrics in ‘donuts’</a:t>
            </a:r>
          </a:p>
          <a:p>
            <a:pPr marL="342900" indent="-342900">
              <a:buFont typeface="Arial" panose="020B0604020202020204" pitchFamily="34" charset="0"/>
              <a:buChar char="∙"/>
            </a:pPr>
            <a:r>
              <a:rPr lang="en-US" sz="1600" dirty="0">
                <a:solidFill>
                  <a:srgbClr val="A18EC4"/>
                </a:solidFill>
              </a:rPr>
              <a:t>Elevation | CHILI | slope | TPI | Aspect</a:t>
            </a:r>
            <a:endParaRPr lang="en-US" sz="1000" dirty="0"/>
          </a:p>
          <a:p>
            <a:endParaRPr lang="en-US" sz="2000" dirty="0"/>
          </a:p>
          <a:p>
            <a:endParaRPr lang="en-US" sz="1000" dirty="0"/>
          </a:p>
          <a:p>
            <a:r>
              <a:rPr lang="en-US" sz="2000" dirty="0"/>
              <a:t>Modeling approach</a:t>
            </a:r>
          </a:p>
          <a:p>
            <a:pPr marL="342900" indent="-342900">
              <a:buFont typeface="Arial" panose="020B0604020202020204" pitchFamily="34" charset="0"/>
              <a:buChar char="∙"/>
            </a:pPr>
            <a:r>
              <a:rPr lang="en-US" sz="1600" dirty="0">
                <a:solidFill>
                  <a:srgbClr val="A18EC4"/>
                </a:solidFill>
              </a:rPr>
              <a:t>Each site’s </a:t>
            </a:r>
            <a:r>
              <a:rPr lang="en-US" sz="1600" dirty="0" err="1">
                <a:solidFill>
                  <a:srgbClr val="A18EC4"/>
                </a:solidFill>
              </a:rPr>
              <a:t>RoC</a:t>
            </a:r>
            <a:r>
              <a:rPr lang="en-US" sz="1600" dirty="0">
                <a:solidFill>
                  <a:srgbClr val="A18EC4"/>
                </a:solidFill>
              </a:rPr>
              <a:t> | Bayesian</a:t>
            </a:r>
          </a:p>
          <a:p>
            <a:endParaRPr lang="en-US" sz="1000" dirty="0"/>
          </a:p>
          <a:p>
            <a:endParaRPr lang="en-US" sz="2000" dirty="0"/>
          </a:p>
        </p:txBody>
      </p:sp>
      <p:grpSp>
        <p:nvGrpSpPr>
          <p:cNvPr id="4" name="Google Shape;175;p23">
            <a:extLst>
              <a:ext uri="{FF2B5EF4-FFF2-40B4-BE49-F238E27FC236}">
                <a16:creationId xmlns:a16="http://schemas.microsoft.com/office/drawing/2014/main" id="{C07C8F23-DCAC-45C9-9987-78562B9C8635}"/>
              </a:ext>
            </a:extLst>
          </p:cNvPr>
          <p:cNvGrpSpPr/>
          <p:nvPr/>
        </p:nvGrpSpPr>
        <p:grpSpPr>
          <a:xfrm>
            <a:off x="175076" y="330650"/>
            <a:ext cx="3014705" cy="4266000"/>
            <a:chOff x="524703" y="801300"/>
            <a:chExt cx="3014705" cy="4266000"/>
          </a:xfrm>
        </p:grpSpPr>
        <p:pic>
          <p:nvPicPr>
            <p:cNvPr id="5" name="Google Shape;176;p23">
              <a:extLst>
                <a:ext uri="{FF2B5EF4-FFF2-40B4-BE49-F238E27FC236}">
                  <a16:creationId xmlns:a16="http://schemas.microsoft.com/office/drawing/2014/main" id="{4DE00DFF-8EA9-4442-A0B2-DDDD75F71ED0}"/>
                </a:ext>
              </a:extLst>
            </p:cNvPr>
            <p:cNvPicPr preferRelativeResize="0"/>
            <p:nvPr/>
          </p:nvPicPr>
          <p:blipFill>
            <a:blip r:embed="rId2">
              <a:alphaModFix/>
            </a:blip>
            <a:stretch>
              <a:fillRect/>
            </a:stretch>
          </p:blipFill>
          <p:spPr>
            <a:xfrm>
              <a:off x="524703" y="801300"/>
              <a:ext cx="3014705" cy="4266000"/>
            </a:xfrm>
            <a:prstGeom prst="rect">
              <a:avLst/>
            </a:prstGeom>
            <a:noFill/>
            <a:ln>
              <a:noFill/>
            </a:ln>
          </p:spPr>
        </p:pic>
        <p:sp>
          <p:nvSpPr>
            <p:cNvPr id="6" name="Google Shape;177;p23">
              <a:extLst>
                <a:ext uri="{FF2B5EF4-FFF2-40B4-BE49-F238E27FC236}">
                  <a16:creationId xmlns:a16="http://schemas.microsoft.com/office/drawing/2014/main" id="{9060F785-A81D-4391-9A22-FC4ECF735000}"/>
                </a:ext>
              </a:extLst>
            </p:cNvPr>
            <p:cNvSpPr/>
            <p:nvPr/>
          </p:nvSpPr>
          <p:spPr>
            <a:xfrm>
              <a:off x="1430025" y="1793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p23">
              <a:extLst>
                <a:ext uri="{FF2B5EF4-FFF2-40B4-BE49-F238E27FC236}">
                  <a16:creationId xmlns:a16="http://schemas.microsoft.com/office/drawing/2014/main" id="{B2E46055-0B6B-4064-89FC-D09C98FFCA76}"/>
                </a:ext>
              </a:extLst>
            </p:cNvPr>
            <p:cNvSpPr/>
            <p:nvPr/>
          </p:nvSpPr>
          <p:spPr>
            <a:xfrm>
              <a:off x="1672925" y="18367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9;p23">
              <a:extLst>
                <a:ext uri="{FF2B5EF4-FFF2-40B4-BE49-F238E27FC236}">
                  <a16:creationId xmlns:a16="http://schemas.microsoft.com/office/drawing/2014/main" id="{5B6DB0AB-05D1-45EE-A88A-B467F8C1D389}"/>
                </a:ext>
              </a:extLst>
            </p:cNvPr>
            <p:cNvSpPr/>
            <p:nvPr/>
          </p:nvSpPr>
          <p:spPr>
            <a:xfrm>
              <a:off x="1496625" y="19462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0;p23">
              <a:extLst>
                <a:ext uri="{FF2B5EF4-FFF2-40B4-BE49-F238E27FC236}">
                  <a16:creationId xmlns:a16="http://schemas.microsoft.com/office/drawing/2014/main" id="{1813AC1D-2725-4136-80AC-D8A0A6CDF3BC}"/>
                </a:ext>
              </a:extLst>
            </p:cNvPr>
            <p:cNvSpPr/>
            <p:nvPr/>
          </p:nvSpPr>
          <p:spPr>
            <a:xfrm>
              <a:off x="1496625" y="20510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1;p23">
              <a:extLst>
                <a:ext uri="{FF2B5EF4-FFF2-40B4-BE49-F238E27FC236}">
                  <a16:creationId xmlns:a16="http://schemas.microsoft.com/office/drawing/2014/main" id="{0B78765D-8E90-4931-A5D8-9FE70B70D6CC}"/>
                </a:ext>
              </a:extLst>
            </p:cNvPr>
            <p:cNvSpPr/>
            <p:nvPr/>
          </p:nvSpPr>
          <p:spPr>
            <a:xfrm>
              <a:off x="1468125" y="2074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2;p23">
              <a:extLst>
                <a:ext uri="{FF2B5EF4-FFF2-40B4-BE49-F238E27FC236}">
                  <a16:creationId xmlns:a16="http://schemas.microsoft.com/office/drawing/2014/main" id="{292E0C4E-4873-412B-BFED-3F7A0803C02F}"/>
                </a:ext>
              </a:extLst>
            </p:cNvPr>
            <p:cNvSpPr/>
            <p:nvPr/>
          </p:nvSpPr>
          <p:spPr>
            <a:xfrm>
              <a:off x="1468125" y="2117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3;p23">
              <a:extLst>
                <a:ext uri="{FF2B5EF4-FFF2-40B4-BE49-F238E27FC236}">
                  <a16:creationId xmlns:a16="http://schemas.microsoft.com/office/drawing/2014/main" id="{A424373C-BDD0-4C53-A59D-5CBDAF849519}"/>
                </a:ext>
              </a:extLst>
            </p:cNvPr>
            <p:cNvSpPr/>
            <p:nvPr/>
          </p:nvSpPr>
          <p:spPr>
            <a:xfrm>
              <a:off x="1649100" y="25384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4;p23">
              <a:extLst>
                <a:ext uri="{FF2B5EF4-FFF2-40B4-BE49-F238E27FC236}">
                  <a16:creationId xmlns:a16="http://schemas.microsoft.com/office/drawing/2014/main" id="{1B55FEA5-58B5-4EA3-BE2D-CC2BD1933381}"/>
                </a:ext>
              </a:extLst>
            </p:cNvPr>
            <p:cNvSpPr/>
            <p:nvPr/>
          </p:nvSpPr>
          <p:spPr>
            <a:xfrm>
              <a:off x="2120575" y="2012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5;p23">
              <a:extLst>
                <a:ext uri="{FF2B5EF4-FFF2-40B4-BE49-F238E27FC236}">
                  <a16:creationId xmlns:a16="http://schemas.microsoft.com/office/drawing/2014/main" id="{1D2299EF-05D6-4D62-B153-0180383D6772}"/>
                </a:ext>
              </a:extLst>
            </p:cNvPr>
            <p:cNvSpPr/>
            <p:nvPr/>
          </p:nvSpPr>
          <p:spPr>
            <a:xfrm>
              <a:off x="2144400" y="2074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6;p23">
              <a:extLst>
                <a:ext uri="{FF2B5EF4-FFF2-40B4-BE49-F238E27FC236}">
                  <a16:creationId xmlns:a16="http://schemas.microsoft.com/office/drawing/2014/main" id="{F17E29CD-2C6D-4B6F-BE1B-FF3DB3B90372}"/>
                </a:ext>
              </a:extLst>
            </p:cNvPr>
            <p:cNvSpPr/>
            <p:nvPr/>
          </p:nvSpPr>
          <p:spPr>
            <a:xfrm>
              <a:off x="1272875" y="2012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7;p23">
              <a:extLst>
                <a:ext uri="{FF2B5EF4-FFF2-40B4-BE49-F238E27FC236}">
                  <a16:creationId xmlns:a16="http://schemas.microsoft.com/office/drawing/2014/main" id="{0F437ED0-67F3-4FC3-8E8E-2820DFEB8F04}"/>
                </a:ext>
              </a:extLst>
            </p:cNvPr>
            <p:cNvSpPr/>
            <p:nvPr/>
          </p:nvSpPr>
          <p:spPr>
            <a:xfrm>
              <a:off x="1363425" y="2184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8;p23">
              <a:extLst>
                <a:ext uri="{FF2B5EF4-FFF2-40B4-BE49-F238E27FC236}">
                  <a16:creationId xmlns:a16="http://schemas.microsoft.com/office/drawing/2014/main" id="{211B4276-70BD-4ABC-8396-3A23F6B30809}"/>
                </a:ext>
              </a:extLst>
            </p:cNvPr>
            <p:cNvSpPr/>
            <p:nvPr/>
          </p:nvSpPr>
          <p:spPr>
            <a:xfrm>
              <a:off x="1339475" y="21414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p23">
              <a:extLst>
                <a:ext uri="{FF2B5EF4-FFF2-40B4-BE49-F238E27FC236}">
                  <a16:creationId xmlns:a16="http://schemas.microsoft.com/office/drawing/2014/main" id="{326583B2-80F3-4D3D-84E4-D0B1F9953073}"/>
                </a:ext>
              </a:extLst>
            </p:cNvPr>
            <p:cNvSpPr/>
            <p:nvPr/>
          </p:nvSpPr>
          <p:spPr>
            <a:xfrm>
              <a:off x="2258700" y="30035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0;p23">
              <a:extLst>
                <a:ext uri="{FF2B5EF4-FFF2-40B4-BE49-F238E27FC236}">
                  <a16:creationId xmlns:a16="http://schemas.microsoft.com/office/drawing/2014/main" id="{D056AEDB-140A-4FD6-B2A6-FA9FCEED9344}"/>
                </a:ext>
              </a:extLst>
            </p:cNvPr>
            <p:cNvSpPr/>
            <p:nvPr/>
          </p:nvSpPr>
          <p:spPr>
            <a:xfrm>
              <a:off x="2258700" y="30321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1;p23">
              <a:extLst>
                <a:ext uri="{FF2B5EF4-FFF2-40B4-BE49-F238E27FC236}">
                  <a16:creationId xmlns:a16="http://schemas.microsoft.com/office/drawing/2014/main" id="{EAFE8F4A-1EEC-4C51-BFD2-2318F120B369}"/>
                </a:ext>
              </a:extLst>
            </p:cNvPr>
            <p:cNvSpPr/>
            <p:nvPr/>
          </p:nvSpPr>
          <p:spPr>
            <a:xfrm>
              <a:off x="2292025" y="30701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2;p23">
              <a:extLst>
                <a:ext uri="{FF2B5EF4-FFF2-40B4-BE49-F238E27FC236}">
                  <a16:creationId xmlns:a16="http://schemas.microsoft.com/office/drawing/2014/main" id="{4447F18A-05FD-4D24-A9C1-96288E74FEC7}"/>
                </a:ext>
              </a:extLst>
            </p:cNvPr>
            <p:cNvSpPr/>
            <p:nvPr/>
          </p:nvSpPr>
          <p:spPr>
            <a:xfrm>
              <a:off x="2387275" y="3422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3;p23">
              <a:extLst>
                <a:ext uri="{FF2B5EF4-FFF2-40B4-BE49-F238E27FC236}">
                  <a16:creationId xmlns:a16="http://schemas.microsoft.com/office/drawing/2014/main" id="{225D52C5-885C-40FF-9F84-B8EC21C447FD}"/>
                </a:ext>
              </a:extLst>
            </p:cNvPr>
            <p:cNvSpPr/>
            <p:nvPr/>
          </p:nvSpPr>
          <p:spPr>
            <a:xfrm>
              <a:off x="2415850" y="3489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p23">
              <a:extLst>
                <a:ext uri="{FF2B5EF4-FFF2-40B4-BE49-F238E27FC236}">
                  <a16:creationId xmlns:a16="http://schemas.microsoft.com/office/drawing/2014/main" id="{92948F8F-9698-48A3-9C03-1E7F76A4EF27}"/>
                </a:ext>
              </a:extLst>
            </p:cNvPr>
            <p:cNvSpPr/>
            <p:nvPr/>
          </p:nvSpPr>
          <p:spPr>
            <a:xfrm>
              <a:off x="2387275" y="36274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5;p23">
              <a:extLst>
                <a:ext uri="{FF2B5EF4-FFF2-40B4-BE49-F238E27FC236}">
                  <a16:creationId xmlns:a16="http://schemas.microsoft.com/office/drawing/2014/main" id="{A76F5D1B-BC59-45C9-9042-1A0D806F7C46}"/>
                </a:ext>
              </a:extLst>
            </p:cNvPr>
            <p:cNvSpPr/>
            <p:nvPr/>
          </p:nvSpPr>
          <p:spPr>
            <a:xfrm>
              <a:off x="2030100" y="3460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6;p23">
              <a:extLst>
                <a:ext uri="{FF2B5EF4-FFF2-40B4-BE49-F238E27FC236}">
                  <a16:creationId xmlns:a16="http://schemas.microsoft.com/office/drawing/2014/main" id="{C531579D-1A04-4734-96DF-168503028A38}"/>
                </a:ext>
              </a:extLst>
            </p:cNvPr>
            <p:cNvSpPr/>
            <p:nvPr/>
          </p:nvSpPr>
          <p:spPr>
            <a:xfrm>
              <a:off x="1963500" y="35273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7;p23">
              <a:extLst>
                <a:ext uri="{FF2B5EF4-FFF2-40B4-BE49-F238E27FC236}">
                  <a16:creationId xmlns:a16="http://schemas.microsoft.com/office/drawing/2014/main" id="{CF785D66-EB0E-4FD2-8E24-0C20E73EA111}"/>
                </a:ext>
              </a:extLst>
            </p:cNvPr>
            <p:cNvSpPr/>
            <p:nvPr/>
          </p:nvSpPr>
          <p:spPr>
            <a:xfrm>
              <a:off x="2187175" y="37607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8;p23">
              <a:extLst>
                <a:ext uri="{FF2B5EF4-FFF2-40B4-BE49-F238E27FC236}">
                  <a16:creationId xmlns:a16="http://schemas.microsoft.com/office/drawing/2014/main" id="{4877C89D-BF35-48A2-994C-4B898E8D0C15}"/>
                </a:ext>
              </a:extLst>
            </p:cNvPr>
            <p:cNvSpPr/>
            <p:nvPr/>
          </p:nvSpPr>
          <p:spPr>
            <a:xfrm>
              <a:off x="2144400" y="38703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9;p23">
              <a:extLst>
                <a:ext uri="{FF2B5EF4-FFF2-40B4-BE49-F238E27FC236}">
                  <a16:creationId xmlns:a16="http://schemas.microsoft.com/office/drawing/2014/main" id="{DE8E4EAB-E1F4-4C00-858D-133AE20B73FE}"/>
                </a:ext>
              </a:extLst>
            </p:cNvPr>
            <p:cNvSpPr/>
            <p:nvPr/>
          </p:nvSpPr>
          <p:spPr>
            <a:xfrm>
              <a:off x="1998750" y="3851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0;p23">
              <a:extLst>
                <a:ext uri="{FF2B5EF4-FFF2-40B4-BE49-F238E27FC236}">
                  <a16:creationId xmlns:a16="http://schemas.microsoft.com/office/drawing/2014/main" id="{2C0041E2-9C24-4C9B-AB93-1AC303C85D41}"/>
                </a:ext>
              </a:extLst>
            </p:cNvPr>
            <p:cNvSpPr/>
            <p:nvPr/>
          </p:nvSpPr>
          <p:spPr>
            <a:xfrm>
              <a:off x="2030100" y="38273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1;p23">
              <a:extLst>
                <a:ext uri="{FF2B5EF4-FFF2-40B4-BE49-F238E27FC236}">
                  <a16:creationId xmlns:a16="http://schemas.microsoft.com/office/drawing/2014/main" id="{95EDA55A-4537-4879-ABBE-59CF7B5BF1E1}"/>
                </a:ext>
              </a:extLst>
            </p:cNvPr>
            <p:cNvSpPr/>
            <p:nvPr/>
          </p:nvSpPr>
          <p:spPr>
            <a:xfrm>
              <a:off x="2358625" y="4284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2;p23">
              <a:extLst>
                <a:ext uri="{FF2B5EF4-FFF2-40B4-BE49-F238E27FC236}">
                  <a16:creationId xmlns:a16="http://schemas.microsoft.com/office/drawing/2014/main" id="{008147E2-9773-4A0C-B2E9-C57DD219615C}"/>
                </a:ext>
              </a:extLst>
            </p:cNvPr>
            <p:cNvSpPr/>
            <p:nvPr/>
          </p:nvSpPr>
          <p:spPr>
            <a:xfrm>
              <a:off x="1998750" y="4241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3;p23">
              <a:extLst>
                <a:ext uri="{FF2B5EF4-FFF2-40B4-BE49-F238E27FC236}">
                  <a16:creationId xmlns:a16="http://schemas.microsoft.com/office/drawing/2014/main" id="{FED03386-5401-4543-8F10-5C05390F2BFC}"/>
                </a:ext>
              </a:extLst>
            </p:cNvPr>
            <p:cNvSpPr/>
            <p:nvPr/>
          </p:nvSpPr>
          <p:spPr>
            <a:xfrm>
              <a:off x="1932150" y="415130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4;p23">
              <a:extLst>
                <a:ext uri="{FF2B5EF4-FFF2-40B4-BE49-F238E27FC236}">
                  <a16:creationId xmlns:a16="http://schemas.microsoft.com/office/drawing/2014/main" id="{40D8A441-6B75-47E7-B273-41AD28EE75A7}"/>
                </a:ext>
              </a:extLst>
            </p:cNvPr>
            <p:cNvSpPr/>
            <p:nvPr/>
          </p:nvSpPr>
          <p:spPr>
            <a:xfrm>
              <a:off x="1830000" y="41227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5;p23">
              <a:extLst>
                <a:ext uri="{FF2B5EF4-FFF2-40B4-BE49-F238E27FC236}">
                  <a16:creationId xmlns:a16="http://schemas.microsoft.com/office/drawing/2014/main" id="{EA31DEDE-E391-45F0-B191-04FC4AEB64A7}"/>
                </a:ext>
              </a:extLst>
            </p:cNvPr>
            <p:cNvSpPr/>
            <p:nvPr/>
          </p:nvSpPr>
          <p:spPr>
            <a:xfrm>
              <a:off x="1796650" y="41893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6;p23">
              <a:extLst>
                <a:ext uri="{FF2B5EF4-FFF2-40B4-BE49-F238E27FC236}">
                  <a16:creationId xmlns:a16="http://schemas.microsoft.com/office/drawing/2014/main" id="{F0526BE2-8B3D-4FBF-BA09-2102A146CA0C}"/>
                </a:ext>
              </a:extLst>
            </p:cNvPr>
            <p:cNvSpPr/>
            <p:nvPr/>
          </p:nvSpPr>
          <p:spPr>
            <a:xfrm>
              <a:off x="1696625" y="4241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75981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0"/>
          <p:cNvPicPr preferRelativeResize="0"/>
          <p:nvPr/>
        </p:nvPicPr>
        <p:blipFill>
          <a:blip r:embed="rId3">
            <a:alphaModFix/>
          </a:blip>
          <a:stretch>
            <a:fillRect/>
          </a:stretch>
        </p:blipFill>
        <p:spPr>
          <a:xfrm>
            <a:off x="560411" y="552225"/>
            <a:ext cx="7870776" cy="4591276"/>
          </a:xfrm>
          <a:prstGeom prst="rect">
            <a:avLst/>
          </a:prstGeom>
          <a:noFill/>
          <a:ln>
            <a:noFill/>
          </a:ln>
        </p:spPr>
      </p:pic>
      <p:sp>
        <p:nvSpPr>
          <p:cNvPr id="340" name="Google Shape;340;p30"/>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Landscape metrics</a:t>
            </a:r>
            <a:endParaRPr sz="2000" dirty="0">
              <a:solidFill>
                <a:schemeClr val="tx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1"/>
          <p:cNvPicPr preferRelativeResize="0"/>
          <p:nvPr/>
        </p:nvPicPr>
        <p:blipFill rotWithShape="1">
          <a:blip r:embed="rId3">
            <a:alphaModFix/>
          </a:blip>
          <a:srcRect l="15208" t="12980" r="12952" b="22407"/>
          <a:stretch/>
        </p:blipFill>
        <p:spPr>
          <a:xfrm>
            <a:off x="1423162" y="693750"/>
            <a:ext cx="6297677" cy="4378174"/>
          </a:xfrm>
          <a:prstGeom prst="rect">
            <a:avLst/>
          </a:prstGeom>
          <a:noFill/>
          <a:ln>
            <a:noFill/>
          </a:ln>
        </p:spPr>
      </p:pic>
      <p:sp>
        <p:nvSpPr>
          <p:cNvPr id="349" name="Google Shape;349;p31"/>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tx1"/>
                </a:solidFill>
                <a:latin typeface="Calibri"/>
                <a:ea typeface="Calibri"/>
                <a:cs typeface="Calibri"/>
                <a:sym typeface="Calibri"/>
              </a:rPr>
              <a:t>Rate of change -- all records</a:t>
            </a:r>
            <a:endParaRPr sz="2000">
              <a:solidFill>
                <a:schemeClr val="tx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7" name="Google Shape;357;p32"/>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tx1"/>
                </a:solidFill>
                <a:latin typeface="Calibri"/>
                <a:ea typeface="Calibri"/>
                <a:cs typeface="Calibri"/>
                <a:sym typeface="Calibri"/>
              </a:rPr>
              <a:t>Weak effects of landscape variables</a:t>
            </a:r>
            <a:endParaRPr sz="2000">
              <a:solidFill>
                <a:schemeClr val="tx1"/>
              </a:solidFill>
              <a:latin typeface="Calibri"/>
              <a:ea typeface="Calibri"/>
              <a:cs typeface="Calibri"/>
              <a:sym typeface="Calibri"/>
            </a:endParaRPr>
          </a:p>
        </p:txBody>
      </p:sp>
      <p:pic>
        <p:nvPicPr>
          <p:cNvPr id="358" name="Google Shape;358;p32"/>
          <p:cNvPicPr preferRelativeResize="0"/>
          <p:nvPr/>
        </p:nvPicPr>
        <p:blipFill rotWithShape="1">
          <a:blip r:embed="rId3">
            <a:alphaModFix/>
          </a:blip>
          <a:srcRect t="10265" r="33492"/>
          <a:stretch/>
        </p:blipFill>
        <p:spPr>
          <a:xfrm>
            <a:off x="1539000" y="789101"/>
            <a:ext cx="5645699" cy="4278426"/>
          </a:xfrm>
          <a:prstGeom prst="rect">
            <a:avLst/>
          </a:prstGeom>
          <a:noFill/>
          <a:ln>
            <a:noFill/>
          </a:ln>
        </p:spPr>
      </p:pic>
      <p:cxnSp>
        <p:nvCxnSpPr>
          <p:cNvPr id="359" name="Google Shape;359;p32"/>
          <p:cNvCxnSpPr/>
          <p:nvPr/>
        </p:nvCxnSpPr>
        <p:spPr>
          <a:xfrm>
            <a:off x="3438775" y="1139750"/>
            <a:ext cx="0" cy="3519900"/>
          </a:xfrm>
          <a:prstGeom prst="straightConnector1">
            <a:avLst/>
          </a:prstGeom>
          <a:noFill/>
          <a:ln w="19050" cap="flat" cmpd="sng">
            <a:solidFill>
              <a:srgbClr val="DD7E6B"/>
            </a:solidFill>
            <a:prstDash val="solid"/>
            <a:round/>
            <a:headEnd type="none" w="med" len="med"/>
            <a:tailEnd type="none" w="med" len="med"/>
          </a:ln>
        </p:spPr>
      </p:cxnSp>
      <p:cxnSp>
        <p:nvCxnSpPr>
          <p:cNvPr id="360" name="Google Shape;360;p32"/>
          <p:cNvCxnSpPr/>
          <p:nvPr/>
        </p:nvCxnSpPr>
        <p:spPr>
          <a:xfrm>
            <a:off x="6000575" y="1139750"/>
            <a:ext cx="0" cy="3519900"/>
          </a:xfrm>
          <a:prstGeom prst="straightConnector1">
            <a:avLst/>
          </a:prstGeom>
          <a:noFill/>
          <a:ln w="19050" cap="flat" cmpd="sng">
            <a:solidFill>
              <a:srgbClr val="DD7E6B"/>
            </a:solidFill>
            <a:prstDash val="solid"/>
            <a:round/>
            <a:headEnd type="none" w="med" len="med"/>
            <a:tailEnd type="none" w="med" len="med"/>
          </a:ln>
        </p:spPr>
      </p:cxnSp>
      <p:sp>
        <p:nvSpPr>
          <p:cNvPr id="2" name="TextBox 1">
            <a:extLst>
              <a:ext uri="{FF2B5EF4-FFF2-40B4-BE49-F238E27FC236}">
                <a16:creationId xmlns:a16="http://schemas.microsoft.com/office/drawing/2014/main" id="{E7D27A24-EF4F-4DE0-9EB2-AFEC86D0A682}"/>
              </a:ext>
            </a:extLst>
          </p:cNvPr>
          <p:cNvSpPr txBox="1"/>
          <p:nvPr/>
        </p:nvSpPr>
        <p:spPr>
          <a:xfrm>
            <a:off x="2771546" y="833621"/>
            <a:ext cx="1298753" cy="261610"/>
          </a:xfrm>
          <a:prstGeom prst="rect">
            <a:avLst/>
          </a:prstGeom>
          <a:noFill/>
        </p:spPr>
        <p:txBody>
          <a:bodyPr wrap="none" rtlCol="0">
            <a:spAutoFit/>
          </a:bodyPr>
          <a:lstStyle/>
          <a:p>
            <a:r>
              <a:rPr lang="en-US" sz="1100" dirty="0"/>
              <a:t>Southern Rockies</a:t>
            </a:r>
          </a:p>
        </p:txBody>
      </p:sp>
      <p:sp>
        <p:nvSpPr>
          <p:cNvPr id="7" name="TextBox 6">
            <a:extLst>
              <a:ext uri="{FF2B5EF4-FFF2-40B4-BE49-F238E27FC236}">
                <a16:creationId xmlns:a16="http://schemas.microsoft.com/office/drawing/2014/main" id="{B2D03973-C70D-4C9B-8CA1-DA5B63DB2473}"/>
              </a:ext>
            </a:extLst>
          </p:cNvPr>
          <p:cNvSpPr txBox="1"/>
          <p:nvPr/>
        </p:nvSpPr>
        <p:spPr>
          <a:xfrm>
            <a:off x="5441253" y="833621"/>
            <a:ext cx="1143262" cy="261610"/>
          </a:xfrm>
          <a:prstGeom prst="rect">
            <a:avLst/>
          </a:prstGeom>
          <a:noFill/>
        </p:spPr>
        <p:txBody>
          <a:bodyPr wrap="none" rtlCol="0">
            <a:spAutoFit/>
          </a:bodyPr>
          <a:lstStyle/>
          <a:p>
            <a:r>
              <a:rPr lang="en-US" sz="1100" dirty="0"/>
              <a:t>Middle Rockies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33"/>
          <p:cNvPicPr preferRelativeResize="0"/>
          <p:nvPr/>
        </p:nvPicPr>
        <p:blipFill>
          <a:blip r:embed="rId3">
            <a:alphaModFix/>
          </a:blip>
          <a:stretch>
            <a:fillRect/>
          </a:stretch>
        </p:blipFill>
        <p:spPr>
          <a:xfrm>
            <a:off x="1543600" y="709200"/>
            <a:ext cx="5688000" cy="4266000"/>
          </a:xfrm>
          <a:prstGeom prst="rect">
            <a:avLst/>
          </a:prstGeom>
          <a:noFill/>
          <a:ln>
            <a:noFill/>
          </a:ln>
        </p:spPr>
      </p:pic>
      <p:sp>
        <p:nvSpPr>
          <p:cNvPr id="366" name="Google Shape;366;p33"/>
          <p:cNvSpPr txBox="1"/>
          <p:nvPr/>
        </p:nvSpPr>
        <p:spPr>
          <a:xfrm>
            <a:off x="6304175" y="2520075"/>
            <a:ext cx="194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southwesterly slopes</a:t>
            </a:r>
            <a:endParaRPr/>
          </a:p>
        </p:txBody>
      </p:sp>
      <p:sp>
        <p:nvSpPr>
          <p:cNvPr id="370" name="Google Shape;370;p33"/>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tx1"/>
                </a:solidFill>
                <a:latin typeface="Calibri"/>
                <a:ea typeface="Calibri"/>
                <a:cs typeface="Calibri"/>
                <a:sym typeface="Calibri"/>
              </a:rPr>
              <a:t>Aspect and ecological rates of change</a:t>
            </a:r>
            <a:endParaRPr sz="2000">
              <a:solidFill>
                <a:schemeClr val="tx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D5178-30A2-40A9-97F1-1CD6F37D42A6}"/>
              </a:ext>
            </a:extLst>
          </p:cNvPr>
          <p:cNvSpPr txBox="1"/>
          <p:nvPr/>
        </p:nvSpPr>
        <p:spPr>
          <a:xfrm>
            <a:off x="2011830" y="515612"/>
            <a:ext cx="6521337" cy="4401205"/>
          </a:xfrm>
          <a:prstGeom prst="rect">
            <a:avLst/>
          </a:prstGeom>
          <a:noFill/>
        </p:spPr>
        <p:txBody>
          <a:bodyPr wrap="none" rtlCol="0">
            <a:spAutoFit/>
          </a:bodyPr>
          <a:lstStyle/>
          <a:p>
            <a:r>
              <a:rPr lang="en-US" sz="2000" dirty="0"/>
              <a:t>OUTLINE</a:t>
            </a:r>
          </a:p>
          <a:p>
            <a:pPr marL="457200" indent="-457200">
              <a:buFont typeface="Arial" panose="020B0604020202020204" pitchFamily="34" charset="0"/>
              <a:buChar char="•"/>
            </a:pPr>
            <a:endParaRPr lang="en-US" sz="2000" dirty="0"/>
          </a:p>
          <a:p>
            <a:r>
              <a:rPr lang="en-US" sz="2000" dirty="0" err="1">
                <a:solidFill>
                  <a:schemeClr val="accent2">
                    <a:lumMod val="10000"/>
                    <a:lumOff val="90000"/>
                  </a:schemeClr>
                </a:solidFill>
              </a:rPr>
              <a:t>Paleoecological</a:t>
            </a:r>
            <a:r>
              <a:rPr lang="en-US" sz="2000" dirty="0">
                <a:solidFill>
                  <a:schemeClr val="accent2">
                    <a:lumMod val="10000"/>
                    <a:lumOff val="90000"/>
                  </a:schemeClr>
                </a:solidFill>
              </a:rPr>
              <a:t> methods</a:t>
            </a:r>
          </a:p>
          <a:p>
            <a:endParaRPr lang="en-US" sz="2000" dirty="0">
              <a:solidFill>
                <a:schemeClr val="accent2">
                  <a:lumMod val="10000"/>
                  <a:lumOff val="90000"/>
                </a:schemeClr>
              </a:solidFill>
            </a:endParaRPr>
          </a:p>
          <a:p>
            <a:r>
              <a:rPr lang="en-US" sz="2000" dirty="0">
                <a:solidFill>
                  <a:schemeClr val="accent2">
                    <a:lumMod val="10000"/>
                    <a:lumOff val="90000"/>
                  </a:schemeClr>
                </a:solidFill>
              </a:rPr>
              <a:t>History of transformation and rates of ecological change</a:t>
            </a:r>
          </a:p>
          <a:p>
            <a:pPr marL="457200" indent="-457200">
              <a:buFont typeface="Arial" panose="020B0604020202020204" pitchFamily="34" charset="0"/>
              <a:buChar char="•"/>
            </a:pPr>
            <a:endParaRPr lang="en-US" sz="2000" dirty="0">
              <a:solidFill>
                <a:schemeClr val="accent2">
                  <a:lumMod val="10000"/>
                  <a:lumOff val="90000"/>
                </a:schemeClr>
              </a:solidFill>
            </a:endParaRPr>
          </a:p>
          <a:p>
            <a:r>
              <a:rPr lang="en-US" sz="2000" dirty="0">
                <a:solidFill>
                  <a:schemeClr val="accent2">
                    <a:lumMod val="10000"/>
                    <a:lumOff val="90000"/>
                  </a:schemeClr>
                </a:solidFill>
              </a:rPr>
              <a:t>Role of past climate change</a:t>
            </a:r>
          </a:p>
          <a:p>
            <a:pPr marL="457200" indent="-457200">
              <a:buFont typeface="Arial" panose="020B0604020202020204" pitchFamily="34" charset="0"/>
              <a:buChar char="•"/>
            </a:pPr>
            <a:endParaRPr lang="en-US" sz="2000" dirty="0">
              <a:solidFill>
                <a:schemeClr val="accent2">
                  <a:lumMod val="10000"/>
                  <a:lumOff val="90000"/>
                </a:schemeClr>
              </a:solidFill>
            </a:endParaRPr>
          </a:p>
          <a:p>
            <a:r>
              <a:rPr lang="en-US" sz="2000" dirty="0">
                <a:solidFill>
                  <a:schemeClr val="accent2">
                    <a:lumMod val="10000"/>
                    <a:lumOff val="90000"/>
                  </a:schemeClr>
                </a:solidFill>
              </a:rPr>
              <a:t>Role of landscape features</a:t>
            </a:r>
          </a:p>
          <a:p>
            <a:endParaRPr lang="en-US" sz="2000" dirty="0"/>
          </a:p>
          <a:p>
            <a:r>
              <a:rPr lang="en-US" sz="2000" dirty="0"/>
              <a:t>Nature of ecological trajectories</a:t>
            </a:r>
          </a:p>
          <a:p>
            <a:pPr marL="457200" indent="-457200">
              <a:buFont typeface="Arial" panose="020B0604020202020204" pitchFamily="34" charset="0"/>
              <a:buChar char="•"/>
            </a:pPr>
            <a:endParaRPr lang="en-US" sz="2000" dirty="0"/>
          </a:p>
          <a:p>
            <a:r>
              <a:rPr lang="en-US" sz="2000" dirty="0">
                <a:solidFill>
                  <a:schemeClr val="accent2">
                    <a:lumMod val="10000"/>
                    <a:lumOff val="90000"/>
                  </a:schemeClr>
                </a:solidFill>
              </a:rPr>
              <a:t>Future implications</a:t>
            </a:r>
          </a:p>
          <a:p>
            <a:pPr marL="457200" indent="-457200">
              <a:buFont typeface="Arial" panose="020B0604020202020204" pitchFamily="34" charset="0"/>
              <a:buChar char="•"/>
            </a:pPr>
            <a:endParaRPr lang="en-US" sz="2000" dirty="0"/>
          </a:p>
        </p:txBody>
      </p:sp>
      <p:pic>
        <p:nvPicPr>
          <p:cNvPr id="4" name="Google Shape;65;p14">
            <a:extLst>
              <a:ext uri="{FF2B5EF4-FFF2-40B4-BE49-F238E27FC236}">
                <a16:creationId xmlns:a16="http://schemas.microsoft.com/office/drawing/2014/main" id="{54893738-C6ED-4EFF-8242-494A5041EA58}"/>
              </a:ext>
            </a:extLst>
          </p:cNvPr>
          <p:cNvPicPr preferRelativeResize="0"/>
          <p:nvPr/>
        </p:nvPicPr>
        <p:blipFill rotWithShape="1">
          <a:blip r:embed="rId2">
            <a:alphaModFix/>
          </a:blip>
          <a:srcRect l="31052" r="52345" b="24646"/>
          <a:stretch/>
        </p:blipFill>
        <p:spPr>
          <a:xfrm>
            <a:off x="0" y="0"/>
            <a:ext cx="1773798" cy="5153352"/>
          </a:xfrm>
          <a:prstGeom prst="rect">
            <a:avLst/>
          </a:prstGeom>
          <a:noFill/>
          <a:ln>
            <a:noFill/>
          </a:ln>
        </p:spPr>
      </p:pic>
    </p:spTree>
    <p:extLst>
      <p:ext uri="{BB962C8B-B14F-4D97-AF65-F5344CB8AC3E}">
        <p14:creationId xmlns:p14="http://schemas.microsoft.com/office/powerpoint/2010/main" val="3876445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D5178-30A2-40A9-97F1-1CD6F37D42A6}"/>
              </a:ext>
            </a:extLst>
          </p:cNvPr>
          <p:cNvSpPr txBox="1"/>
          <p:nvPr/>
        </p:nvSpPr>
        <p:spPr>
          <a:xfrm>
            <a:off x="3768685" y="1219573"/>
            <a:ext cx="5375317" cy="2123658"/>
          </a:xfrm>
          <a:prstGeom prst="rect">
            <a:avLst/>
          </a:prstGeom>
          <a:noFill/>
        </p:spPr>
        <p:txBody>
          <a:bodyPr wrap="square" rtlCol="0">
            <a:spAutoFit/>
          </a:bodyPr>
          <a:lstStyle/>
          <a:p>
            <a:r>
              <a:rPr lang="en-US" sz="2000" dirty="0"/>
              <a:t>Identify type of vegetation switch</a:t>
            </a:r>
          </a:p>
          <a:p>
            <a:pPr marL="285750" indent="-285750">
              <a:buFont typeface="Arial" panose="020B0604020202020204" pitchFamily="34" charset="0"/>
              <a:buChar char="•"/>
            </a:pPr>
            <a:r>
              <a:rPr lang="en-US" sz="1600" dirty="0">
                <a:solidFill>
                  <a:srgbClr val="A18EC4"/>
                </a:solidFill>
              </a:rPr>
              <a:t>Indicator Species Analysis | expert opinion</a:t>
            </a:r>
          </a:p>
          <a:p>
            <a:endParaRPr lang="en-US" sz="2000" dirty="0"/>
          </a:p>
          <a:p>
            <a:endParaRPr lang="en-US" sz="1000" dirty="0"/>
          </a:p>
          <a:p>
            <a:r>
              <a:rPr lang="en-US" sz="2000" dirty="0"/>
              <a:t>Identify site-level ecological trajectories</a:t>
            </a:r>
          </a:p>
          <a:p>
            <a:pPr marL="342900" indent="-342900">
              <a:buFont typeface="Arial" panose="020B0604020202020204" pitchFamily="34" charset="0"/>
              <a:buChar char="∙"/>
            </a:pPr>
            <a:r>
              <a:rPr lang="en-US" sz="1600" dirty="0">
                <a:solidFill>
                  <a:srgbClr val="A18EC4"/>
                </a:solidFill>
              </a:rPr>
              <a:t>Trajectories out of Late Glacial Sagebrush</a:t>
            </a:r>
            <a:r>
              <a:rPr lang="en-US" sz="1000" dirty="0"/>
              <a:t> </a:t>
            </a:r>
            <a:r>
              <a:rPr lang="en-US" sz="1600" dirty="0">
                <a:solidFill>
                  <a:srgbClr val="A18EC4"/>
                </a:solidFill>
              </a:rPr>
              <a:t>| ‘</a:t>
            </a:r>
            <a:r>
              <a:rPr lang="en-US" sz="1600" dirty="0" err="1">
                <a:solidFill>
                  <a:srgbClr val="A18EC4"/>
                </a:solidFill>
              </a:rPr>
              <a:t>ecotraj</a:t>
            </a:r>
            <a:r>
              <a:rPr lang="en-US" sz="1600" dirty="0">
                <a:solidFill>
                  <a:srgbClr val="A18EC4"/>
                </a:solidFill>
              </a:rPr>
              <a:t>’</a:t>
            </a:r>
          </a:p>
          <a:p>
            <a:endParaRPr lang="en-US" sz="1000" dirty="0"/>
          </a:p>
          <a:p>
            <a:endParaRPr lang="en-US" sz="2000" dirty="0"/>
          </a:p>
        </p:txBody>
      </p:sp>
      <p:grpSp>
        <p:nvGrpSpPr>
          <p:cNvPr id="4" name="Google Shape;175;p23">
            <a:extLst>
              <a:ext uri="{FF2B5EF4-FFF2-40B4-BE49-F238E27FC236}">
                <a16:creationId xmlns:a16="http://schemas.microsoft.com/office/drawing/2014/main" id="{C07C8F23-DCAC-45C9-9987-78562B9C8635}"/>
              </a:ext>
            </a:extLst>
          </p:cNvPr>
          <p:cNvGrpSpPr/>
          <p:nvPr/>
        </p:nvGrpSpPr>
        <p:grpSpPr>
          <a:xfrm>
            <a:off x="175076" y="330650"/>
            <a:ext cx="3014705" cy="4266000"/>
            <a:chOff x="524703" y="801300"/>
            <a:chExt cx="3014705" cy="4266000"/>
          </a:xfrm>
        </p:grpSpPr>
        <p:pic>
          <p:nvPicPr>
            <p:cNvPr id="5" name="Google Shape;176;p23">
              <a:extLst>
                <a:ext uri="{FF2B5EF4-FFF2-40B4-BE49-F238E27FC236}">
                  <a16:creationId xmlns:a16="http://schemas.microsoft.com/office/drawing/2014/main" id="{4DE00DFF-8EA9-4442-A0B2-DDDD75F71ED0}"/>
                </a:ext>
              </a:extLst>
            </p:cNvPr>
            <p:cNvPicPr preferRelativeResize="0"/>
            <p:nvPr/>
          </p:nvPicPr>
          <p:blipFill>
            <a:blip r:embed="rId2">
              <a:alphaModFix/>
            </a:blip>
            <a:stretch>
              <a:fillRect/>
            </a:stretch>
          </p:blipFill>
          <p:spPr>
            <a:xfrm>
              <a:off x="524703" y="801300"/>
              <a:ext cx="3014705" cy="4266000"/>
            </a:xfrm>
            <a:prstGeom prst="rect">
              <a:avLst/>
            </a:prstGeom>
            <a:noFill/>
            <a:ln>
              <a:noFill/>
            </a:ln>
          </p:spPr>
        </p:pic>
        <p:sp>
          <p:nvSpPr>
            <p:cNvPr id="6" name="Google Shape;177;p23">
              <a:extLst>
                <a:ext uri="{FF2B5EF4-FFF2-40B4-BE49-F238E27FC236}">
                  <a16:creationId xmlns:a16="http://schemas.microsoft.com/office/drawing/2014/main" id="{9060F785-A81D-4391-9A22-FC4ECF735000}"/>
                </a:ext>
              </a:extLst>
            </p:cNvPr>
            <p:cNvSpPr/>
            <p:nvPr/>
          </p:nvSpPr>
          <p:spPr>
            <a:xfrm>
              <a:off x="1430025" y="1793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p23">
              <a:extLst>
                <a:ext uri="{FF2B5EF4-FFF2-40B4-BE49-F238E27FC236}">
                  <a16:creationId xmlns:a16="http://schemas.microsoft.com/office/drawing/2014/main" id="{B2E46055-0B6B-4064-89FC-D09C98FFCA76}"/>
                </a:ext>
              </a:extLst>
            </p:cNvPr>
            <p:cNvSpPr/>
            <p:nvPr/>
          </p:nvSpPr>
          <p:spPr>
            <a:xfrm>
              <a:off x="1672925" y="18367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9;p23">
              <a:extLst>
                <a:ext uri="{FF2B5EF4-FFF2-40B4-BE49-F238E27FC236}">
                  <a16:creationId xmlns:a16="http://schemas.microsoft.com/office/drawing/2014/main" id="{5B6DB0AB-05D1-45EE-A88A-B467F8C1D389}"/>
                </a:ext>
              </a:extLst>
            </p:cNvPr>
            <p:cNvSpPr/>
            <p:nvPr/>
          </p:nvSpPr>
          <p:spPr>
            <a:xfrm>
              <a:off x="1496625" y="19462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0;p23">
              <a:extLst>
                <a:ext uri="{FF2B5EF4-FFF2-40B4-BE49-F238E27FC236}">
                  <a16:creationId xmlns:a16="http://schemas.microsoft.com/office/drawing/2014/main" id="{1813AC1D-2725-4136-80AC-D8A0A6CDF3BC}"/>
                </a:ext>
              </a:extLst>
            </p:cNvPr>
            <p:cNvSpPr/>
            <p:nvPr/>
          </p:nvSpPr>
          <p:spPr>
            <a:xfrm>
              <a:off x="1496625" y="20510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1;p23">
              <a:extLst>
                <a:ext uri="{FF2B5EF4-FFF2-40B4-BE49-F238E27FC236}">
                  <a16:creationId xmlns:a16="http://schemas.microsoft.com/office/drawing/2014/main" id="{0B78765D-8E90-4931-A5D8-9FE70B70D6CC}"/>
                </a:ext>
              </a:extLst>
            </p:cNvPr>
            <p:cNvSpPr/>
            <p:nvPr/>
          </p:nvSpPr>
          <p:spPr>
            <a:xfrm>
              <a:off x="1468125" y="2074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2;p23">
              <a:extLst>
                <a:ext uri="{FF2B5EF4-FFF2-40B4-BE49-F238E27FC236}">
                  <a16:creationId xmlns:a16="http://schemas.microsoft.com/office/drawing/2014/main" id="{292E0C4E-4873-412B-BFED-3F7A0803C02F}"/>
                </a:ext>
              </a:extLst>
            </p:cNvPr>
            <p:cNvSpPr/>
            <p:nvPr/>
          </p:nvSpPr>
          <p:spPr>
            <a:xfrm>
              <a:off x="1468125" y="2117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3;p23">
              <a:extLst>
                <a:ext uri="{FF2B5EF4-FFF2-40B4-BE49-F238E27FC236}">
                  <a16:creationId xmlns:a16="http://schemas.microsoft.com/office/drawing/2014/main" id="{A424373C-BDD0-4C53-A59D-5CBDAF849519}"/>
                </a:ext>
              </a:extLst>
            </p:cNvPr>
            <p:cNvSpPr/>
            <p:nvPr/>
          </p:nvSpPr>
          <p:spPr>
            <a:xfrm>
              <a:off x="1649100" y="25384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4;p23">
              <a:extLst>
                <a:ext uri="{FF2B5EF4-FFF2-40B4-BE49-F238E27FC236}">
                  <a16:creationId xmlns:a16="http://schemas.microsoft.com/office/drawing/2014/main" id="{1B55FEA5-58B5-4EA3-BE2D-CC2BD1933381}"/>
                </a:ext>
              </a:extLst>
            </p:cNvPr>
            <p:cNvSpPr/>
            <p:nvPr/>
          </p:nvSpPr>
          <p:spPr>
            <a:xfrm>
              <a:off x="2120575" y="2012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5;p23">
              <a:extLst>
                <a:ext uri="{FF2B5EF4-FFF2-40B4-BE49-F238E27FC236}">
                  <a16:creationId xmlns:a16="http://schemas.microsoft.com/office/drawing/2014/main" id="{1D2299EF-05D6-4D62-B153-0180383D6772}"/>
                </a:ext>
              </a:extLst>
            </p:cNvPr>
            <p:cNvSpPr/>
            <p:nvPr/>
          </p:nvSpPr>
          <p:spPr>
            <a:xfrm>
              <a:off x="2144400" y="2074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6;p23">
              <a:extLst>
                <a:ext uri="{FF2B5EF4-FFF2-40B4-BE49-F238E27FC236}">
                  <a16:creationId xmlns:a16="http://schemas.microsoft.com/office/drawing/2014/main" id="{F17E29CD-2C6D-4B6F-BE1B-FF3DB3B90372}"/>
                </a:ext>
              </a:extLst>
            </p:cNvPr>
            <p:cNvSpPr/>
            <p:nvPr/>
          </p:nvSpPr>
          <p:spPr>
            <a:xfrm>
              <a:off x="1272875" y="2012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7;p23">
              <a:extLst>
                <a:ext uri="{FF2B5EF4-FFF2-40B4-BE49-F238E27FC236}">
                  <a16:creationId xmlns:a16="http://schemas.microsoft.com/office/drawing/2014/main" id="{0F437ED0-67F3-4FC3-8E8E-2820DFEB8F04}"/>
                </a:ext>
              </a:extLst>
            </p:cNvPr>
            <p:cNvSpPr/>
            <p:nvPr/>
          </p:nvSpPr>
          <p:spPr>
            <a:xfrm>
              <a:off x="1363425" y="2184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8;p23">
              <a:extLst>
                <a:ext uri="{FF2B5EF4-FFF2-40B4-BE49-F238E27FC236}">
                  <a16:creationId xmlns:a16="http://schemas.microsoft.com/office/drawing/2014/main" id="{211B4276-70BD-4ABC-8396-3A23F6B30809}"/>
                </a:ext>
              </a:extLst>
            </p:cNvPr>
            <p:cNvSpPr/>
            <p:nvPr/>
          </p:nvSpPr>
          <p:spPr>
            <a:xfrm>
              <a:off x="1339475" y="21414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p23">
              <a:extLst>
                <a:ext uri="{FF2B5EF4-FFF2-40B4-BE49-F238E27FC236}">
                  <a16:creationId xmlns:a16="http://schemas.microsoft.com/office/drawing/2014/main" id="{326583B2-80F3-4D3D-84E4-D0B1F9953073}"/>
                </a:ext>
              </a:extLst>
            </p:cNvPr>
            <p:cNvSpPr/>
            <p:nvPr/>
          </p:nvSpPr>
          <p:spPr>
            <a:xfrm>
              <a:off x="2258700" y="30035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0;p23">
              <a:extLst>
                <a:ext uri="{FF2B5EF4-FFF2-40B4-BE49-F238E27FC236}">
                  <a16:creationId xmlns:a16="http://schemas.microsoft.com/office/drawing/2014/main" id="{D056AEDB-140A-4FD6-B2A6-FA9FCEED9344}"/>
                </a:ext>
              </a:extLst>
            </p:cNvPr>
            <p:cNvSpPr/>
            <p:nvPr/>
          </p:nvSpPr>
          <p:spPr>
            <a:xfrm>
              <a:off x="2258700" y="30321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1;p23">
              <a:extLst>
                <a:ext uri="{FF2B5EF4-FFF2-40B4-BE49-F238E27FC236}">
                  <a16:creationId xmlns:a16="http://schemas.microsoft.com/office/drawing/2014/main" id="{EAFE8F4A-1EEC-4C51-BFD2-2318F120B369}"/>
                </a:ext>
              </a:extLst>
            </p:cNvPr>
            <p:cNvSpPr/>
            <p:nvPr/>
          </p:nvSpPr>
          <p:spPr>
            <a:xfrm>
              <a:off x="2292025" y="30701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2;p23">
              <a:extLst>
                <a:ext uri="{FF2B5EF4-FFF2-40B4-BE49-F238E27FC236}">
                  <a16:creationId xmlns:a16="http://schemas.microsoft.com/office/drawing/2014/main" id="{4447F18A-05FD-4D24-A9C1-96288E74FEC7}"/>
                </a:ext>
              </a:extLst>
            </p:cNvPr>
            <p:cNvSpPr/>
            <p:nvPr/>
          </p:nvSpPr>
          <p:spPr>
            <a:xfrm>
              <a:off x="2387275" y="3422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3;p23">
              <a:extLst>
                <a:ext uri="{FF2B5EF4-FFF2-40B4-BE49-F238E27FC236}">
                  <a16:creationId xmlns:a16="http://schemas.microsoft.com/office/drawing/2014/main" id="{225D52C5-885C-40FF-9F84-B8EC21C447FD}"/>
                </a:ext>
              </a:extLst>
            </p:cNvPr>
            <p:cNvSpPr/>
            <p:nvPr/>
          </p:nvSpPr>
          <p:spPr>
            <a:xfrm>
              <a:off x="2415850" y="3489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p23">
              <a:extLst>
                <a:ext uri="{FF2B5EF4-FFF2-40B4-BE49-F238E27FC236}">
                  <a16:creationId xmlns:a16="http://schemas.microsoft.com/office/drawing/2014/main" id="{92948F8F-9698-48A3-9C03-1E7F76A4EF27}"/>
                </a:ext>
              </a:extLst>
            </p:cNvPr>
            <p:cNvSpPr/>
            <p:nvPr/>
          </p:nvSpPr>
          <p:spPr>
            <a:xfrm>
              <a:off x="2387275" y="36274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5;p23">
              <a:extLst>
                <a:ext uri="{FF2B5EF4-FFF2-40B4-BE49-F238E27FC236}">
                  <a16:creationId xmlns:a16="http://schemas.microsoft.com/office/drawing/2014/main" id="{A76F5D1B-BC59-45C9-9042-1A0D806F7C46}"/>
                </a:ext>
              </a:extLst>
            </p:cNvPr>
            <p:cNvSpPr/>
            <p:nvPr/>
          </p:nvSpPr>
          <p:spPr>
            <a:xfrm>
              <a:off x="2030100" y="3460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6;p23">
              <a:extLst>
                <a:ext uri="{FF2B5EF4-FFF2-40B4-BE49-F238E27FC236}">
                  <a16:creationId xmlns:a16="http://schemas.microsoft.com/office/drawing/2014/main" id="{C531579D-1A04-4734-96DF-168503028A38}"/>
                </a:ext>
              </a:extLst>
            </p:cNvPr>
            <p:cNvSpPr/>
            <p:nvPr/>
          </p:nvSpPr>
          <p:spPr>
            <a:xfrm>
              <a:off x="1963500" y="35273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7;p23">
              <a:extLst>
                <a:ext uri="{FF2B5EF4-FFF2-40B4-BE49-F238E27FC236}">
                  <a16:creationId xmlns:a16="http://schemas.microsoft.com/office/drawing/2014/main" id="{CF785D66-EB0E-4FD2-8E24-0C20E73EA111}"/>
                </a:ext>
              </a:extLst>
            </p:cNvPr>
            <p:cNvSpPr/>
            <p:nvPr/>
          </p:nvSpPr>
          <p:spPr>
            <a:xfrm>
              <a:off x="2187175" y="37607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8;p23">
              <a:extLst>
                <a:ext uri="{FF2B5EF4-FFF2-40B4-BE49-F238E27FC236}">
                  <a16:creationId xmlns:a16="http://schemas.microsoft.com/office/drawing/2014/main" id="{4877C89D-BF35-48A2-994C-4B898E8D0C15}"/>
                </a:ext>
              </a:extLst>
            </p:cNvPr>
            <p:cNvSpPr/>
            <p:nvPr/>
          </p:nvSpPr>
          <p:spPr>
            <a:xfrm>
              <a:off x="2144400" y="38703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9;p23">
              <a:extLst>
                <a:ext uri="{FF2B5EF4-FFF2-40B4-BE49-F238E27FC236}">
                  <a16:creationId xmlns:a16="http://schemas.microsoft.com/office/drawing/2014/main" id="{DE8E4EAB-E1F4-4C00-858D-133AE20B73FE}"/>
                </a:ext>
              </a:extLst>
            </p:cNvPr>
            <p:cNvSpPr/>
            <p:nvPr/>
          </p:nvSpPr>
          <p:spPr>
            <a:xfrm>
              <a:off x="1998750" y="3851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0;p23">
              <a:extLst>
                <a:ext uri="{FF2B5EF4-FFF2-40B4-BE49-F238E27FC236}">
                  <a16:creationId xmlns:a16="http://schemas.microsoft.com/office/drawing/2014/main" id="{2C0041E2-9C24-4C9B-AB93-1AC303C85D41}"/>
                </a:ext>
              </a:extLst>
            </p:cNvPr>
            <p:cNvSpPr/>
            <p:nvPr/>
          </p:nvSpPr>
          <p:spPr>
            <a:xfrm>
              <a:off x="2030100" y="38273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1;p23">
              <a:extLst>
                <a:ext uri="{FF2B5EF4-FFF2-40B4-BE49-F238E27FC236}">
                  <a16:creationId xmlns:a16="http://schemas.microsoft.com/office/drawing/2014/main" id="{95EDA55A-4537-4879-ABBE-59CF7B5BF1E1}"/>
                </a:ext>
              </a:extLst>
            </p:cNvPr>
            <p:cNvSpPr/>
            <p:nvPr/>
          </p:nvSpPr>
          <p:spPr>
            <a:xfrm>
              <a:off x="2358625" y="4284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2;p23">
              <a:extLst>
                <a:ext uri="{FF2B5EF4-FFF2-40B4-BE49-F238E27FC236}">
                  <a16:creationId xmlns:a16="http://schemas.microsoft.com/office/drawing/2014/main" id="{008147E2-9773-4A0C-B2E9-C57DD219615C}"/>
                </a:ext>
              </a:extLst>
            </p:cNvPr>
            <p:cNvSpPr/>
            <p:nvPr/>
          </p:nvSpPr>
          <p:spPr>
            <a:xfrm>
              <a:off x="1998750" y="4241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3;p23">
              <a:extLst>
                <a:ext uri="{FF2B5EF4-FFF2-40B4-BE49-F238E27FC236}">
                  <a16:creationId xmlns:a16="http://schemas.microsoft.com/office/drawing/2014/main" id="{FED03386-5401-4543-8F10-5C05390F2BFC}"/>
                </a:ext>
              </a:extLst>
            </p:cNvPr>
            <p:cNvSpPr/>
            <p:nvPr/>
          </p:nvSpPr>
          <p:spPr>
            <a:xfrm>
              <a:off x="1932150" y="415130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4;p23">
              <a:extLst>
                <a:ext uri="{FF2B5EF4-FFF2-40B4-BE49-F238E27FC236}">
                  <a16:creationId xmlns:a16="http://schemas.microsoft.com/office/drawing/2014/main" id="{40D8A441-6B75-47E7-B273-41AD28EE75A7}"/>
                </a:ext>
              </a:extLst>
            </p:cNvPr>
            <p:cNvSpPr/>
            <p:nvPr/>
          </p:nvSpPr>
          <p:spPr>
            <a:xfrm>
              <a:off x="1830000" y="41227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5;p23">
              <a:extLst>
                <a:ext uri="{FF2B5EF4-FFF2-40B4-BE49-F238E27FC236}">
                  <a16:creationId xmlns:a16="http://schemas.microsoft.com/office/drawing/2014/main" id="{EA31DEDE-E391-45F0-B191-04FC4AEB64A7}"/>
                </a:ext>
              </a:extLst>
            </p:cNvPr>
            <p:cNvSpPr/>
            <p:nvPr/>
          </p:nvSpPr>
          <p:spPr>
            <a:xfrm>
              <a:off x="1796650" y="41893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6;p23">
              <a:extLst>
                <a:ext uri="{FF2B5EF4-FFF2-40B4-BE49-F238E27FC236}">
                  <a16:creationId xmlns:a16="http://schemas.microsoft.com/office/drawing/2014/main" id="{F0526BE2-8B3D-4FBF-BA09-2102A146CA0C}"/>
                </a:ext>
              </a:extLst>
            </p:cNvPr>
            <p:cNvSpPr/>
            <p:nvPr/>
          </p:nvSpPr>
          <p:spPr>
            <a:xfrm>
              <a:off x="1696625" y="4241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313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6"/>
          <p:cNvPicPr preferRelativeResize="0"/>
          <p:nvPr/>
        </p:nvPicPr>
        <p:blipFill>
          <a:blip r:embed="rId3">
            <a:alphaModFix/>
          </a:blip>
          <a:stretch>
            <a:fillRect/>
          </a:stretch>
        </p:blipFill>
        <p:spPr>
          <a:xfrm>
            <a:off x="1368722" y="109111"/>
            <a:ext cx="6040897" cy="49252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35"/>
          <p:cNvPicPr preferRelativeResize="0"/>
          <p:nvPr/>
        </p:nvPicPr>
        <p:blipFill>
          <a:blip r:embed="rId3">
            <a:alphaModFix/>
          </a:blip>
          <a:stretch>
            <a:fillRect/>
          </a:stretch>
        </p:blipFill>
        <p:spPr>
          <a:xfrm>
            <a:off x="0" y="796663"/>
            <a:ext cx="4424275" cy="4348399"/>
          </a:xfrm>
          <a:prstGeom prst="rect">
            <a:avLst/>
          </a:prstGeom>
          <a:noFill/>
          <a:ln>
            <a:noFill/>
          </a:ln>
        </p:spPr>
      </p:pic>
      <p:pic>
        <p:nvPicPr>
          <p:cNvPr id="416" name="Google Shape;416;p35"/>
          <p:cNvPicPr preferRelativeResize="0"/>
          <p:nvPr/>
        </p:nvPicPr>
        <p:blipFill>
          <a:blip r:embed="rId4">
            <a:alphaModFix/>
          </a:blip>
          <a:stretch>
            <a:fillRect/>
          </a:stretch>
        </p:blipFill>
        <p:spPr>
          <a:xfrm>
            <a:off x="4725325" y="782375"/>
            <a:ext cx="4424275" cy="4348394"/>
          </a:xfrm>
          <a:prstGeom prst="rect">
            <a:avLst/>
          </a:prstGeom>
          <a:noFill/>
          <a:ln>
            <a:noFill/>
          </a:ln>
        </p:spPr>
      </p:pic>
      <p:sp>
        <p:nvSpPr>
          <p:cNvPr id="420" name="Google Shape;420;p35"/>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tx1"/>
                </a:solidFill>
                <a:latin typeface="Calibri"/>
                <a:ea typeface="Calibri"/>
                <a:cs typeface="Calibri"/>
                <a:sym typeface="Calibri"/>
              </a:rPr>
              <a:t>Types of transformations</a:t>
            </a:r>
            <a:endParaRPr sz="2000">
              <a:solidFill>
                <a:schemeClr val="tx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36"/>
          <p:cNvPicPr preferRelativeResize="0"/>
          <p:nvPr/>
        </p:nvPicPr>
        <p:blipFill>
          <a:blip r:embed="rId3">
            <a:alphaModFix/>
          </a:blip>
          <a:stretch>
            <a:fillRect/>
          </a:stretch>
        </p:blipFill>
        <p:spPr>
          <a:xfrm>
            <a:off x="1945605" y="658911"/>
            <a:ext cx="4872545" cy="4507429"/>
          </a:xfrm>
          <a:prstGeom prst="rect">
            <a:avLst/>
          </a:prstGeom>
          <a:noFill/>
          <a:ln>
            <a:noFill/>
          </a:ln>
        </p:spPr>
      </p:pic>
      <p:sp>
        <p:nvSpPr>
          <p:cNvPr id="429" name="Google Shape;429;p36"/>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Ecological trajectories out of Late Glacial Sagebrush</a:t>
            </a:r>
            <a:endParaRPr sz="2000" dirty="0">
              <a:solidFill>
                <a:schemeClr val="tx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55"/>
          <p:cNvPicPr preferRelativeResize="0"/>
          <p:nvPr/>
        </p:nvPicPr>
        <p:blipFill>
          <a:blip r:embed="rId3">
            <a:alphaModFix/>
          </a:blip>
          <a:stretch>
            <a:fillRect/>
          </a:stretch>
        </p:blipFill>
        <p:spPr>
          <a:xfrm>
            <a:off x="1653962" y="876062"/>
            <a:ext cx="5989975" cy="4009952"/>
          </a:xfrm>
          <a:prstGeom prst="rect">
            <a:avLst/>
          </a:prstGeom>
          <a:noFill/>
          <a:ln>
            <a:noFill/>
          </a:ln>
        </p:spPr>
      </p:pic>
      <p:sp>
        <p:nvSpPr>
          <p:cNvPr id="635" name="Google Shape;635;p55"/>
          <p:cNvSpPr txBox="1"/>
          <p:nvPr/>
        </p:nvSpPr>
        <p:spPr>
          <a:xfrm>
            <a:off x="33610" y="4878000"/>
            <a:ext cx="3505950" cy="265435"/>
          </a:xfrm>
          <a:prstGeom prst="rect">
            <a:avLst/>
          </a:prstGeom>
          <a:noFill/>
          <a:ln>
            <a:noFill/>
          </a:ln>
        </p:spPr>
        <p:txBody>
          <a:bodyPr spcFirstLastPara="1" wrap="square" lIns="68569" tIns="68569" rIns="68569" bIns="68569" anchor="t" anchorCtr="0">
            <a:spAutoFit/>
          </a:bodyPr>
          <a:lstStyle/>
          <a:p>
            <a:r>
              <a:rPr lang="en-US" sz="825" dirty="0"/>
              <a:t>Magness et al. 2021 </a:t>
            </a:r>
            <a:r>
              <a:rPr lang="en-US" sz="825" dirty="0" err="1"/>
              <a:t>BioScience</a:t>
            </a:r>
            <a:endParaRPr sz="825" dirty="0"/>
          </a:p>
        </p:txBody>
      </p:sp>
      <p:sp>
        <p:nvSpPr>
          <p:cNvPr id="4" name="Google Shape;429;p36">
            <a:extLst>
              <a:ext uri="{FF2B5EF4-FFF2-40B4-BE49-F238E27FC236}">
                <a16:creationId xmlns:a16="http://schemas.microsoft.com/office/drawing/2014/main" id="{7C2B02EC-0F8C-49EE-9880-8CE6D8F69E35}"/>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Ecological trajectories for adaptation</a:t>
            </a:r>
            <a:endParaRPr sz="2000" dirty="0">
              <a:solidFill>
                <a:schemeClr val="tx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D5178-30A2-40A9-97F1-1CD6F37D42A6}"/>
              </a:ext>
            </a:extLst>
          </p:cNvPr>
          <p:cNvSpPr txBox="1"/>
          <p:nvPr/>
        </p:nvSpPr>
        <p:spPr>
          <a:xfrm>
            <a:off x="2011830" y="515612"/>
            <a:ext cx="6521337" cy="4401205"/>
          </a:xfrm>
          <a:prstGeom prst="rect">
            <a:avLst/>
          </a:prstGeom>
          <a:noFill/>
        </p:spPr>
        <p:txBody>
          <a:bodyPr wrap="none" rtlCol="0">
            <a:spAutoFit/>
          </a:bodyPr>
          <a:lstStyle/>
          <a:p>
            <a:r>
              <a:rPr lang="en-US" sz="2000" dirty="0"/>
              <a:t>OUTLINE</a:t>
            </a:r>
          </a:p>
          <a:p>
            <a:pPr marL="457200" indent="-457200">
              <a:buFont typeface="Arial" panose="020B0604020202020204" pitchFamily="34" charset="0"/>
              <a:buChar char="•"/>
            </a:pPr>
            <a:endParaRPr lang="en-US" sz="2000" dirty="0"/>
          </a:p>
          <a:p>
            <a:r>
              <a:rPr lang="en-US" sz="2000" dirty="0" err="1">
                <a:solidFill>
                  <a:schemeClr val="accent2">
                    <a:lumMod val="10000"/>
                    <a:lumOff val="90000"/>
                  </a:schemeClr>
                </a:solidFill>
              </a:rPr>
              <a:t>Paleoecological</a:t>
            </a:r>
            <a:r>
              <a:rPr lang="en-US" sz="2000" dirty="0">
                <a:solidFill>
                  <a:schemeClr val="accent2">
                    <a:lumMod val="10000"/>
                    <a:lumOff val="90000"/>
                  </a:schemeClr>
                </a:solidFill>
              </a:rPr>
              <a:t> methods</a:t>
            </a:r>
          </a:p>
          <a:p>
            <a:endParaRPr lang="en-US" sz="2000" dirty="0">
              <a:solidFill>
                <a:schemeClr val="accent2">
                  <a:lumMod val="10000"/>
                  <a:lumOff val="90000"/>
                </a:schemeClr>
              </a:solidFill>
            </a:endParaRPr>
          </a:p>
          <a:p>
            <a:r>
              <a:rPr lang="en-US" sz="2000" dirty="0">
                <a:solidFill>
                  <a:schemeClr val="accent2">
                    <a:lumMod val="10000"/>
                    <a:lumOff val="90000"/>
                  </a:schemeClr>
                </a:solidFill>
              </a:rPr>
              <a:t>History of transformation and rates of ecological change</a:t>
            </a:r>
          </a:p>
          <a:p>
            <a:pPr marL="457200" indent="-457200">
              <a:buFont typeface="Arial" panose="020B0604020202020204" pitchFamily="34" charset="0"/>
              <a:buChar char="•"/>
            </a:pPr>
            <a:endParaRPr lang="en-US" sz="2000" dirty="0">
              <a:solidFill>
                <a:schemeClr val="accent2">
                  <a:lumMod val="10000"/>
                  <a:lumOff val="90000"/>
                </a:schemeClr>
              </a:solidFill>
            </a:endParaRPr>
          </a:p>
          <a:p>
            <a:r>
              <a:rPr lang="en-US" sz="2000" dirty="0">
                <a:solidFill>
                  <a:schemeClr val="accent2">
                    <a:lumMod val="10000"/>
                    <a:lumOff val="90000"/>
                  </a:schemeClr>
                </a:solidFill>
              </a:rPr>
              <a:t>Role of past climate change</a:t>
            </a:r>
          </a:p>
          <a:p>
            <a:pPr marL="457200" indent="-457200">
              <a:buFont typeface="Arial" panose="020B0604020202020204" pitchFamily="34" charset="0"/>
              <a:buChar char="•"/>
            </a:pPr>
            <a:endParaRPr lang="en-US" sz="2000" dirty="0">
              <a:solidFill>
                <a:schemeClr val="accent2">
                  <a:lumMod val="10000"/>
                  <a:lumOff val="90000"/>
                </a:schemeClr>
              </a:solidFill>
            </a:endParaRPr>
          </a:p>
          <a:p>
            <a:r>
              <a:rPr lang="en-US" sz="2000" dirty="0">
                <a:solidFill>
                  <a:schemeClr val="accent2">
                    <a:lumMod val="10000"/>
                    <a:lumOff val="90000"/>
                  </a:schemeClr>
                </a:solidFill>
              </a:rPr>
              <a:t>Role of landscape features</a:t>
            </a:r>
          </a:p>
          <a:p>
            <a:endParaRPr lang="en-US" sz="2000" dirty="0">
              <a:solidFill>
                <a:schemeClr val="accent2">
                  <a:lumMod val="10000"/>
                  <a:lumOff val="90000"/>
                </a:schemeClr>
              </a:solidFill>
            </a:endParaRPr>
          </a:p>
          <a:p>
            <a:r>
              <a:rPr lang="en-US" sz="2000" dirty="0">
                <a:solidFill>
                  <a:schemeClr val="accent2">
                    <a:lumMod val="10000"/>
                    <a:lumOff val="90000"/>
                  </a:schemeClr>
                </a:solidFill>
              </a:rPr>
              <a:t>Nature of ecological trajectories</a:t>
            </a:r>
          </a:p>
          <a:p>
            <a:pPr marL="457200" indent="-457200">
              <a:buFont typeface="Arial" panose="020B0604020202020204" pitchFamily="34" charset="0"/>
              <a:buChar char="•"/>
            </a:pPr>
            <a:endParaRPr lang="en-US" sz="2000" dirty="0"/>
          </a:p>
          <a:p>
            <a:r>
              <a:rPr lang="en-US" sz="2000" dirty="0"/>
              <a:t>Future implications</a:t>
            </a:r>
          </a:p>
          <a:p>
            <a:pPr marL="457200" indent="-457200">
              <a:buFont typeface="Arial" panose="020B0604020202020204" pitchFamily="34" charset="0"/>
              <a:buChar char="•"/>
            </a:pPr>
            <a:endParaRPr lang="en-US" sz="2000" dirty="0"/>
          </a:p>
        </p:txBody>
      </p:sp>
      <p:pic>
        <p:nvPicPr>
          <p:cNvPr id="4" name="Google Shape;65;p14">
            <a:extLst>
              <a:ext uri="{FF2B5EF4-FFF2-40B4-BE49-F238E27FC236}">
                <a16:creationId xmlns:a16="http://schemas.microsoft.com/office/drawing/2014/main" id="{54893738-C6ED-4EFF-8242-494A5041EA58}"/>
              </a:ext>
            </a:extLst>
          </p:cNvPr>
          <p:cNvPicPr preferRelativeResize="0"/>
          <p:nvPr/>
        </p:nvPicPr>
        <p:blipFill rotWithShape="1">
          <a:blip r:embed="rId2">
            <a:alphaModFix/>
          </a:blip>
          <a:srcRect l="31052" r="52345" b="24646"/>
          <a:stretch/>
        </p:blipFill>
        <p:spPr>
          <a:xfrm>
            <a:off x="0" y="0"/>
            <a:ext cx="1773798" cy="5153352"/>
          </a:xfrm>
          <a:prstGeom prst="rect">
            <a:avLst/>
          </a:prstGeom>
          <a:noFill/>
          <a:ln>
            <a:noFill/>
          </a:ln>
        </p:spPr>
      </p:pic>
    </p:spTree>
    <p:extLst>
      <p:ext uri="{BB962C8B-B14F-4D97-AF65-F5344CB8AC3E}">
        <p14:creationId xmlns:p14="http://schemas.microsoft.com/office/powerpoint/2010/main" val="4071507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37"/>
          <p:cNvPicPr preferRelativeResize="0"/>
          <p:nvPr/>
        </p:nvPicPr>
        <p:blipFill rotWithShape="1">
          <a:blip r:embed="rId3">
            <a:alphaModFix/>
          </a:blip>
          <a:srcRect b="20917"/>
          <a:stretch/>
        </p:blipFill>
        <p:spPr>
          <a:xfrm>
            <a:off x="1303562" y="795867"/>
            <a:ext cx="6536876" cy="4058182"/>
          </a:xfrm>
          <a:prstGeom prst="rect">
            <a:avLst/>
          </a:prstGeom>
          <a:noFill/>
          <a:ln>
            <a:noFill/>
          </a:ln>
        </p:spPr>
      </p:pic>
      <p:sp>
        <p:nvSpPr>
          <p:cNvPr id="438" name="Google Shape;438;p37"/>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Historical and future climate change in the Rockies</a:t>
            </a:r>
            <a:endParaRPr lang="en-US" sz="2000" dirty="0">
              <a:solidFill>
                <a:schemeClr val="tx1"/>
              </a:solidFill>
              <a:latin typeface="Calibri"/>
              <a:ea typeface="Calibri"/>
              <a:cs typeface="Calibri"/>
              <a:sym typeface="Calibri"/>
            </a:endParaRPr>
          </a:p>
          <a:p>
            <a:pPr marL="0" marR="0" lvl="0" indent="0" algn="l" rtl="0">
              <a:spcBef>
                <a:spcPts val="0"/>
              </a:spcBef>
              <a:spcAft>
                <a:spcPts val="0"/>
              </a:spcAft>
              <a:buNone/>
            </a:pPr>
            <a:endParaRPr lang="en-US" sz="1600" dirty="0"/>
          </a:p>
        </p:txBody>
      </p:sp>
      <p:sp>
        <p:nvSpPr>
          <p:cNvPr id="2" name="Google Shape;115;p18">
            <a:extLst>
              <a:ext uri="{FF2B5EF4-FFF2-40B4-BE49-F238E27FC236}">
                <a16:creationId xmlns:a16="http://schemas.microsoft.com/office/drawing/2014/main" id="{53F277E1-5DEC-C683-A81B-18DF31FA7ABA}"/>
              </a:ext>
            </a:extLst>
          </p:cNvPr>
          <p:cNvSpPr txBox="1"/>
          <p:nvPr/>
        </p:nvSpPr>
        <p:spPr>
          <a:xfrm>
            <a:off x="-1" y="4883850"/>
            <a:ext cx="4879181" cy="3462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50" dirty="0"/>
              <a:t>Union of Concerned Scientists, b</a:t>
            </a:r>
            <a:r>
              <a:rPr lang="en" sz="1050" dirty="0"/>
              <a:t>ased on Walsh et al. 2014</a:t>
            </a:r>
            <a:endParaRPr sz="1050" dirty="0"/>
          </a:p>
        </p:txBody>
      </p:sp>
      <p:grpSp>
        <p:nvGrpSpPr>
          <p:cNvPr id="5" name="Group 4">
            <a:extLst>
              <a:ext uri="{FF2B5EF4-FFF2-40B4-BE49-F238E27FC236}">
                <a16:creationId xmlns:a16="http://schemas.microsoft.com/office/drawing/2014/main" id="{AF0AB8BF-DF1B-4772-ABF9-FC2FC8413C46}"/>
              </a:ext>
            </a:extLst>
          </p:cNvPr>
          <p:cNvGrpSpPr/>
          <p:nvPr/>
        </p:nvGrpSpPr>
        <p:grpSpPr>
          <a:xfrm>
            <a:off x="7590854" y="2520147"/>
            <a:ext cx="1559859" cy="360279"/>
            <a:chOff x="7590854" y="2533595"/>
            <a:chExt cx="1559859" cy="360279"/>
          </a:xfrm>
        </p:grpSpPr>
        <p:sp>
          <p:nvSpPr>
            <p:cNvPr id="3" name="Arrow: Left 2">
              <a:extLst>
                <a:ext uri="{FF2B5EF4-FFF2-40B4-BE49-F238E27FC236}">
                  <a16:creationId xmlns:a16="http://schemas.microsoft.com/office/drawing/2014/main" id="{F85FF71B-3FDF-44C8-AA22-806E81B84499}"/>
                </a:ext>
              </a:extLst>
            </p:cNvPr>
            <p:cNvSpPr/>
            <p:nvPr/>
          </p:nvSpPr>
          <p:spPr>
            <a:xfrm>
              <a:off x="7590854" y="2756042"/>
              <a:ext cx="1559859" cy="13783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02FB0F-C138-4131-8066-65B391FEFFA9}"/>
                </a:ext>
              </a:extLst>
            </p:cNvPr>
            <p:cNvSpPr txBox="1"/>
            <p:nvPr/>
          </p:nvSpPr>
          <p:spPr>
            <a:xfrm>
              <a:off x="7590854" y="2533595"/>
              <a:ext cx="640416" cy="307777"/>
            </a:xfrm>
            <a:prstGeom prst="rect">
              <a:avLst/>
            </a:prstGeom>
            <a:noFill/>
          </p:spPr>
          <p:txBody>
            <a:bodyPr wrap="square">
              <a:spAutoFit/>
            </a:bodyPr>
            <a:lstStyle/>
            <a:p>
              <a:r>
                <a:rPr lang="en-US" dirty="0"/>
                <a:t>2°C </a:t>
              </a:r>
            </a:p>
          </p:txBody>
        </p:sp>
      </p:grpSp>
      <p:grpSp>
        <p:nvGrpSpPr>
          <p:cNvPr id="6" name="Group 5">
            <a:extLst>
              <a:ext uri="{FF2B5EF4-FFF2-40B4-BE49-F238E27FC236}">
                <a16:creationId xmlns:a16="http://schemas.microsoft.com/office/drawing/2014/main" id="{99ED7C50-601A-4134-83BF-DE4A535A2D7E}"/>
              </a:ext>
            </a:extLst>
          </p:cNvPr>
          <p:cNvGrpSpPr/>
          <p:nvPr/>
        </p:nvGrpSpPr>
        <p:grpSpPr>
          <a:xfrm>
            <a:off x="7584141" y="1203678"/>
            <a:ext cx="1559859" cy="360279"/>
            <a:chOff x="7584141" y="1183506"/>
            <a:chExt cx="1559859" cy="360279"/>
          </a:xfrm>
        </p:grpSpPr>
        <p:sp>
          <p:nvSpPr>
            <p:cNvPr id="8" name="Arrow: Left 7">
              <a:extLst>
                <a:ext uri="{FF2B5EF4-FFF2-40B4-BE49-F238E27FC236}">
                  <a16:creationId xmlns:a16="http://schemas.microsoft.com/office/drawing/2014/main" id="{8AC1FB46-3753-4950-A9D6-4883861CF320}"/>
                </a:ext>
              </a:extLst>
            </p:cNvPr>
            <p:cNvSpPr/>
            <p:nvPr/>
          </p:nvSpPr>
          <p:spPr>
            <a:xfrm>
              <a:off x="7584141" y="1405953"/>
              <a:ext cx="1559859" cy="13783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4A9289-A9D9-47B4-A953-6CF60E80FE52}"/>
                </a:ext>
              </a:extLst>
            </p:cNvPr>
            <p:cNvSpPr txBox="1"/>
            <p:nvPr/>
          </p:nvSpPr>
          <p:spPr>
            <a:xfrm>
              <a:off x="7584141" y="1183506"/>
              <a:ext cx="640416" cy="307777"/>
            </a:xfrm>
            <a:prstGeom prst="rect">
              <a:avLst/>
            </a:prstGeom>
            <a:noFill/>
          </p:spPr>
          <p:txBody>
            <a:bodyPr wrap="square">
              <a:spAutoFit/>
            </a:bodyPr>
            <a:lstStyle/>
            <a:p>
              <a:r>
                <a:rPr lang="en-US" dirty="0"/>
                <a:t>5°C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6" name="Picture 5">
            <a:extLst>
              <a:ext uri="{FF2B5EF4-FFF2-40B4-BE49-F238E27FC236}">
                <a16:creationId xmlns:a16="http://schemas.microsoft.com/office/drawing/2014/main" id="{B7234580-6212-4B3B-ABDA-7E243A13D368}"/>
              </a:ext>
            </a:extLst>
          </p:cNvPr>
          <p:cNvPicPr>
            <a:picLocks noChangeAspect="1"/>
          </p:cNvPicPr>
          <p:nvPr/>
        </p:nvPicPr>
        <p:blipFill>
          <a:blip r:embed="rId3"/>
          <a:stretch>
            <a:fillRect/>
          </a:stretch>
        </p:blipFill>
        <p:spPr>
          <a:xfrm>
            <a:off x="6062830" y="983316"/>
            <a:ext cx="3081170" cy="2571750"/>
          </a:xfrm>
          <a:prstGeom prst="rect">
            <a:avLst/>
          </a:prstGeom>
        </p:spPr>
      </p:pic>
      <p:sp>
        <p:nvSpPr>
          <p:cNvPr id="2" name="Google Shape;438;p37">
            <a:extLst>
              <a:ext uri="{FF2B5EF4-FFF2-40B4-BE49-F238E27FC236}">
                <a16:creationId xmlns:a16="http://schemas.microsoft.com/office/drawing/2014/main" id="{9DF46C54-CC5F-CC6A-F5B4-E0CD2CFFA223}"/>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tx1"/>
                </a:solidFill>
                <a:latin typeface="Calibri"/>
                <a:ea typeface="Calibri"/>
                <a:cs typeface="Calibri"/>
                <a:sym typeface="Calibri"/>
              </a:rPr>
              <a:t>E</a:t>
            </a:r>
            <a:r>
              <a:rPr lang="en" sz="2000" dirty="0">
                <a:solidFill>
                  <a:schemeClr val="tx1"/>
                </a:solidFill>
                <a:latin typeface="Calibri"/>
                <a:ea typeface="Calibri"/>
                <a:cs typeface="Calibri"/>
                <a:sym typeface="Calibri"/>
              </a:rPr>
              <a:t>ach climate warming is unique</a:t>
            </a:r>
            <a:endParaRPr sz="2000" dirty="0">
              <a:solidFill>
                <a:schemeClr val="tx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81EE088-5A2A-4797-A60C-4E34AEC3EAD9}"/>
              </a:ext>
            </a:extLst>
          </p:cNvPr>
          <p:cNvSpPr txBox="1"/>
          <p:nvPr/>
        </p:nvSpPr>
        <p:spPr>
          <a:xfrm>
            <a:off x="484417" y="1489079"/>
            <a:ext cx="6822282" cy="1785104"/>
          </a:xfrm>
          <a:prstGeom prst="rect">
            <a:avLst/>
          </a:prstGeom>
          <a:noFill/>
        </p:spPr>
        <p:txBody>
          <a:bodyPr wrap="square">
            <a:spAutoFit/>
          </a:bodyPr>
          <a:lstStyle/>
          <a:p>
            <a:pPr marL="0" marR="0" lvl="0" indent="0" algn="l" rtl="0">
              <a:spcBef>
                <a:spcPts val="0"/>
              </a:spcBef>
              <a:spcAft>
                <a:spcPts val="0"/>
              </a:spcAft>
              <a:buNone/>
            </a:pPr>
            <a:r>
              <a:rPr lang="en-US" sz="2000" dirty="0">
                <a:solidFill>
                  <a:srgbClr val="A18EC4"/>
                </a:solidFill>
                <a:latin typeface="+mj-lt"/>
              </a:rPr>
              <a:t>Previous warming ~20,000 </a:t>
            </a:r>
            <a:r>
              <a:rPr lang="en-US" sz="2000" dirty="0" err="1">
                <a:solidFill>
                  <a:srgbClr val="A18EC4"/>
                </a:solidFill>
                <a:latin typeface="+mj-lt"/>
              </a:rPr>
              <a:t>yrs</a:t>
            </a:r>
            <a:r>
              <a:rPr lang="en-US" sz="2000" dirty="0">
                <a:solidFill>
                  <a:srgbClr val="A18EC4"/>
                </a:solidFill>
                <a:latin typeface="+mj-lt"/>
              </a:rPr>
              <a:t> ago</a:t>
            </a:r>
          </a:p>
          <a:p>
            <a:pPr marL="342900" marR="0" lvl="0" indent="-342900" algn="l" rtl="0">
              <a:spcBef>
                <a:spcPts val="0"/>
              </a:spcBef>
              <a:spcAft>
                <a:spcPts val="0"/>
              </a:spcAft>
              <a:buFont typeface="Arial" panose="020B0604020202020204" pitchFamily="34" charset="0"/>
              <a:buChar char="•"/>
            </a:pPr>
            <a:r>
              <a:rPr lang="en-US" sz="1800" dirty="0">
                <a:latin typeface="+mj-lt"/>
              </a:rPr>
              <a:t>Driven by orbital parameters</a:t>
            </a:r>
          </a:p>
          <a:p>
            <a:pPr marL="342900" marR="0" lvl="0" indent="-342900" algn="l" rtl="0">
              <a:spcBef>
                <a:spcPts val="0"/>
              </a:spcBef>
              <a:spcAft>
                <a:spcPts val="0"/>
              </a:spcAft>
              <a:buFont typeface="Arial" panose="020B0604020202020204" pitchFamily="34" charset="0"/>
              <a:buChar char="•"/>
            </a:pPr>
            <a:r>
              <a:rPr lang="en-US" sz="1800" dirty="0">
                <a:latin typeface="+mj-lt"/>
              </a:rPr>
              <a:t>It took ~3,000 years for temperature to rise 2°C</a:t>
            </a:r>
          </a:p>
          <a:p>
            <a:pPr marL="342900" indent="-342900">
              <a:buFont typeface="Arial" panose="020B0604020202020204" pitchFamily="34" charset="0"/>
              <a:buChar char="•"/>
            </a:pPr>
            <a:r>
              <a:rPr lang="en-US" sz="1800" dirty="0">
                <a:solidFill>
                  <a:schemeClr val="tx1"/>
                </a:solidFill>
                <a:latin typeface="+mj-lt"/>
                <a:ea typeface="Calibri"/>
                <a:cs typeface="Calibri"/>
                <a:sym typeface="Calibri"/>
              </a:rPr>
              <a:t>Period of dramatic cooling</a:t>
            </a:r>
          </a:p>
          <a:p>
            <a:pPr marL="342900" marR="0" lvl="0" indent="-342900" algn="l" rtl="0">
              <a:spcBef>
                <a:spcPts val="0"/>
              </a:spcBef>
              <a:spcAft>
                <a:spcPts val="0"/>
              </a:spcAft>
              <a:buFont typeface="Arial" panose="020B0604020202020204" pitchFamily="34" charset="0"/>
              <a:buChar char="•"/>
            </a:pPr>
            <a:r>
              <a:rPr lang="en-US" sz="1800" dirty="0">
                <a:solidFill>
                  <a:schemeClr val="tx1"/>
                </a:solidFill>
                <a:latin typeface="+mj-lt"/>
                <a:ea typeface="Calibri"/>
                <a:cs typeface="Calibri"/>
                <a:sym typeface="Calibri"/>
              </a:rPr>
              <a:t>Extreme flooding events</a:t>
            </a:r>
          </a:p>
          <a:p>
            <a:pPr marL="342900" marR="0" lvl="0" indent="-342900" algn="l" rtl="0">
              <a:spcBef>
                <a:spcPts val="0"/>
              </a:spcBef>
              <a:spcAft>
                <a:spcPts val="0"/>
              </a:spcAft>
              <a:buFont typeface="Arial" panose="020B0604020202020204" pitchFamily="34" charset="0"/>
              <a:buChar char="•"/>
            </a:pPr>
            <a:r>
              <a:rPr lang="en-US" sz="1800" dirty="0">
                <a:solidFill>
                  <a:schemeClr val="tx1"/>
                </a:solidFill>
                <a:latin typeface="+mj-lt"/>
                <a:ea typeface="Calibri"/>
                <a:cs typeface="Calibri"/>
                <a:sym typeface="Calibri"/>
              </a:rPr>
              <a:t>Rapid warming events (</a:t>
            </a:r>
            <a:r>
              <a:rPr lang="en-US" sz="1800" dirty="0">
                <a:latin typeface="+mj-lt"/>
              </a:rPr>
              <a:t>10°C</a:t>
            </a:r>
            <a:r>
              <a:rPr lang="en-US" sz="1800" dirty="0">
                <a:solidFill>
                  <a:schemeClr val="tx1"/>
                </a:solidFill>
                <a:latin typeface="+mj-lt"/>
                <a:ea typeface="Calibri"/>
                <a:cs typeface="Calibri"/>
                <a:sym typeface="Calibri"/>
              </a:rPr>
              <a:t> in a decade in Greenland)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2" name="Google Shape;438;p37">
            <a:extLst>
              <a:ext uri="{FF2B5EF4-FFF2-40B4-BE49-F238E27FC236}">
                <a16:creationId xmlns:a16="http://schemas.microsoft.com/office/drawing/2014/main" id="{9DF46C54-CC5F-CC6A-F5B4-E0CD2CFFA223}"/>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tx1"/>
                </a:solidFill>
                <a:latin typeface="Calibri"/>
                <a:ea typeface="Calibri"/>
                <a:cs typeface="Calibri"/>
                <a:sym typeface="Calibri"/>
              </a:rPr>
              <a:t>E</a:t>
            </a:r>
            <a:r>
              <a:rPr lang="en" sz="2000" dirty="0">
                <a:solidFill>
                  <a:schemeClr val="tx1"/>
                </a:solidFill>
                <a:latin typeface="Calibri"/>
                <a:ea typeface="Calibri"/>
                <a:cs typeface="Calibri"/>
                <a:sym typeface="Calibri"/>
              </a:rPr>
              <a:t>ach climate warming is unique</a:t>
            </a:r>
            <a:endParaRPr sz="2000" dirty="0">
              <a:solidFill>
                <a:schemeClr val="tx1"/>
              </a:solidFill>
              <a:latin typeface="Calibri"/>
              <a:ea typeface="Calibri"/>
              <a:cs typeface="Calibri"/>
              <a:sym typeface="Calibri"/>
            </a:endParaRPr>
          </a:p>
        </p:txBody>
      </p:sp>
      <p:sp>
        <p:nvSpPr>
          <p:cNvPr id="8" name="TextBox 7">
            <a:extLst>
              <a:ext uri="{FF2B5EF4-FFF2-40B4-BE49-F238E27FC236}">
                <a16:creationId xmlns:a16="http://schemas.microsoft.com/office/drawing/2014/main" id="{04ACB5E6-CE7D-4265-827D-BCEE563B8D39}"/>
              </a:ext>
            </a:extLst>
          </p:cNvPr>
          <p:cNvSpPr txBox="1"/>
          <p:nvPr/>
        </p:nvSpPr>
        <p:spPr>
          <a:xfrm>
            <a:off x="453109" y="1254623"/>
            <a:ext cx="6822282" cy="1231106"/>
          </a:xfrm>
          <a:prstGeom prst="rect">
            <a:avLst/>
          </a:prstGeom>
          <a:noFill/>
        </p:spPr>
        <p:txBody>
          <a:bodyPr wrap="square">
            <a:spAutoFit/>
          </a:bodyPr>
          <a:lstStyle/>
          <a:p>
            <a:pPr marL="0" marR="0" lvl="0" indent="0" algn="l" rtl="0">
              <a:spcBef>
                <a:spcPts val="0"/>
              </a:spcBef>
              <a:spcAft>
                <a:spcPts val="0"/>
              </a:spcAft>
              <a:buNone/>
            </a:pPr>
            <a:r>
              <a:rPr lang="en-US" sz="2000" dirty="0">
                <a:solidFill>
                  <a:srgbClr val="A18EC4"/>
                </a:solidFill>
                <a:latin typeface="+mj-lt"/>
              </a:rPr>
              <a:t>Contemporary warming</a:t>
            </a:r>
          </a:p>
          <a:p>
            <a:pPr marL="342900" marR="0" lvl="0" indent="-342900" algn="l" rtl="0">
              <a:spcBef>
                <a:spcPts val="0"/>
              </a:spcBef>
              <a:spcAft>
                <a:spcPts val="0"/>
              </a:spcAft>
              <a:buFont typeface="Arial" panose="020B0604020202020204" pitchFamily="34" charset="0"/>
              <a:buChar char="•"/>
            </a:pPr>
            <a:r>
              <a:rPr lang="en-US" sz="1800" dirty="0">
                <a:latin typeface="+mj-lt"/>
              </a:rPr>
              <a:t>Driven by GHGs, warming during an interglacial</a:t>
            </a:r>
          </a:p>
          <a:p>
            <a:pPr marL="342900" marR="0" lvl="0" indent="-342900" algn="l" rtl="0">
              <a:spcBef>
                <a:spcPts val="0"/>
              </a:spcBef>
              <a:spcAft>
                <a:spcPts val="0"/>
              </a:spcAft>
              <a:buFont typeface="Arial" panose="020B0604020202020204" pitchFamily="34" charset="0"/>
              <a:buChar char="•"/>
            </a:pPr>
            <a:r>
              <a:rPr lang="en-US" sz="1800" dirty="0">
                <a:latin typeface="+mj-lt"/>
              </a:rPr>
              <a:t>It will take &lt; 200 years for temperature to rise 2°C</a:t>
            </a:r>
          </a:p>
          <a:p>
            <a:pPr marL="342900" marR="0" lvl="0" indent="-342900" algn="l" rtl="0">
              <a:spcBef>
                <a:spcPts val="0"/>
              </a:spcBef>
              <a:spcAft>
                <a:spcPts val="0"/>
              </a:spcAft>
              <a:buFont typeface="Arial" panose="020B0604020202020204" pitchFamily="34" charset="0"/>
              <a:buChar char="•"/>
            </a:pPr>
            <a:r>
              <a:rPr lang="en-US" sz="1800" dirty="0">
                <a:solidFill>
                  <a:schemeClr val="tx1"/>
                </a:solidFill>
                <a:latin typeface="+mj-lt"/>
                <a:ea typeface="Calibri"/>
                <a:cs typeface="Calibri"/>
                <a:sym typeface="Calibri"/>
              </a:rPr>
              <a:t>Extreme drought events and wildfires</a:t>
            </a:r>
          </a:p>
        </p:txBody>
      </p:sp>
      <p:pic>
        <p:nvPicPr>
          <p:cNvPr id="6" name="Picture 5" descr="Chart, line chart, histogram&#10;&#10;Description automatically generated">
            <a:extLst>
              <a:ext uri="{FF2B5EF4-FFF2-40B4-BE49-F238E27FC236}">
                <a16:creationId xmlns:a16="http://schemas.microsoft.com/office/drawing/2014/main" id="{291D3502-A543-4CD4-849E-DA9A16A3E4E3}"/>
              </a:ext>
            </a:extLst>
          </p:cNvPr>
          <p:cNvPicPr>
            <a:picLocks noChangeAspect="1"/>
          </p:cNvPicPr>
          <p:nvPr/>
        </p:nvPicPr>
        <p:blipFill>
          <a:blip r:embed="rId3"/>
          <a:stretch>
            <a:fillRect/>
          </a:stretch>
        </p:blipFill>
        <p:spPr>
          <a:xfrm>
            <a:off x="4153153" y="2770942"/>
            <a:ext cx="3861827" cy="1706928"/>
          </a:xfrm>
          <a:prstGeom prst="rect">
            <a:avLst/>
          </a:prstGeom>
        </p:spPr>
      </p:pic>
      <p:cxnSp>
        <p:nvCxnSpPr>
          <p:cNvPr id="4" name="Straight Arrow Connector 3">
            <a:extLst>
              <a:ext uri="{FF2B5EF4-FFF2-40B4-BE49-F238E27FC236}">
                <a16:creationId xmlns:a16="http://schemas.microsoft.com/office/drawing/2014/main" id="{47FD9DD3-A543-411E-9D63-C10913F3C096}"/>
              </a:ext>
            </a:extLst>
          </p:cNvPr>
          <p:cNvCxnSpPr>
            <a:cxnSpLocks/>
          </p:cNvCxnSpPr>
          <p:nvPr/>
        </p:nvCxnSpPr>
        <p:spPr>
          <a:xfrm flipV="1">
            <a:off x="7694029" y="2571750"/>
            <a:ext cx="51477" cy="52367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17936CD-5866-4270-8688-88F1389BC6D8}"/>
              </a:ext>
            </a:extLst>
          </p:cNvPr>
          <p:cNvGrpSpPr/>
          <p:nvPr/>
        </p:nvGrpSpPr>
        <p:grpSpPr>
          <a:xfrm>
            <a:off x="3864250" y="2472706"/>
            <a:ext cx="5059933" cy="2735537"/>
            <a:chOff x="3630958" y="2486556"/>
            <a:chExt cx="5059933" cy="2735537"/>
          </a:xfrm>
        </p:grpSpPr>
        <p:sp>
          <p:nvSpPr>
            <p:cNvPr id="7" name="Google Shape;267;p30">
              <a:extLst>
                <a:ext uri="{FF2B5EF4-FFF2-40B4-BE49-F238E27FC236}">
                  <a16:creationId xmlns:a16="http://schemas.microsoft.com/office/drawing/2014/main" id="{09CEE80B-012F-435D-9F65-5B6F1A2160A4}"/>
                </a:ext>
              </a:extLst>
            </p:cNvPr>
            <p:cNvSpPr txBox="1"/>
            <p:nvPr/>
          </p:nvSpPr>
          <p:spPr>
            <a:xfrm>
              <a:off x="3771099" y="4922033"/>
              <a:ext cx="1761300" cy="300060"/>
            </a:xfrm>
            <a:prstGeom prst="rect">
              <a:avLst/>
            </a:prstGeom>
            <a:noFill/>
            <a:ln>
              <a:noFill/>
            </a:ln>
          </p:spPr>
          <p:txBody>
            <a:bodyPr spcFirstLastPara="1" wrap="square" lIns="68569" tIns="68569" rIns="68569" bIns="68569" anchor="t" anchorCtr="0">
              <a:spAutoFit/>
            </a:bodyPr>
            <a:lstStyle/>
            <a:p>
              <a:r>
                <a:rPr lang="en-US" sz="1050" dirty="0"/>
                <a:t>Moss et al. in review</a:t>
              </a:r>
              <a:endParaRPr sz="1050" dirty="0"/>
            </a:p>
          </p:txBody>
        </p:sp>
        <p:pic>
          <p:nvPicPr>
            <p:cNvPr id="2050" name="Picture 2" descr="A picture containing timeline&#10;&#10;Description automatically generated">
              <a:extLst>
                <a:ext uri="{FF2B5EF4-FFF2-40B4-BE49-F238E27FC236}">
                  <a16:creationId xmlns:a16="http://schemas.microsoft.com/office/drawing/2014/main" id="{B019D08C-D3C6-454A-9C46-8044635E91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28" t="24305" b="31389"/>
            <a:stretch/>
          </p:blipFill>
          <p:spPr bwMode="auto">
            <a:xfrm>
              <a:off x="3630958" y="2486556"/>
              <a:ext cx="5059933" cy="23983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19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215" name="Google Shape;215;p26"/>
          <p:cNvPicPr preferRelativeResize="0"/>
          <p:nvPr/>
        </p:nvPicPr>
        <p:blipFill>
          <a:blip r:embed="rId3">
            <a:alphaModFix/>
          </a:blip>
          <a:stretch>
            <a:fillRect/>
          </a:stretch>
        </p:blipFill>
        <p:spPr>
          <a:xfrm>
            <a:off x="656978" y="1143000"/>
            <a:ext cx="7830043" cy="3529853"/>
          </a:xfrm>
          <a:prstGeom prst="rect">
            <a:avLst/>
          </a:prstGeom>
          <a:noFill/>
          <a:ln>
            <a:noFill/>
          </a:ln>
        </p:spPr>
      </p:pic>
      <p:sp>
        <p:nvSpPr>
          <p:cNvPr id="75" name="Google Shape;267;p30">
            <a:extLst>
              <a:ext uri="{FF2B5EF4-FFF2-40B4-BE49-F238E27FC236}">
                <a16:creationId xmlns:a16="http://schemas.microsoft.com/office/drawing/2014/main" id="{5C001C79-803E-44E8-99D2-63F87521375D}"/>
              </a:ext>
            </a:extLst>
          </p:cNvPr>
          <p:cNvSpPr txBox="1"/>
          <p:nvPr/>
        </p:nvSpPr>
        <p:spPr>
          <a:xfrm>
            <a:off x="-37026" y="4903477"/>
            <a:ext cx="1761300" cy="300060"/>
          </a:xfrm>
          <a:prstGeom prst="rect">
            <a:avLst/>
          </a:prstGeom>
          <a:noFill/>
          <a:ln>
            <a:noFill/>
          </a:ln>
        </p:spPr>
        <p:txBody>
          <a:bodyPr spcFirstLastPara="1" wrap="square" lIns="68569" tIns="68569" rIns="68569" bIns="68569" anchor="t" anchorCtr="0">
            <a:spAutoFit/>
          </a:bodyPr>
          <a:lstStyle/>
          <a:p>
            <a:r>
              <a:rPr lang="en-US" sz="1050" dirty="0"/>
              <a:t>Moss et al. in review</a:t>
            </a:r>
            <a:endParaRPr sz="1050" dirty="0"/>
          </a:p>
        </p:txBody>
      </p:sp>
      <p:sp>
        <p:nvSpPr>
          <p:cNvPr id="76" name="Google Shape;438;p37">
            <a:extLst>
              <a:ext uri="{FF2B5EF4-FFF2-40B4-BE49-F238E27FC236}">
                <a16:creationId xmlns:a16="http://schemas.microsoft.com/office/drawing/2014/main" id="{B5F0FA29-6C5A-44F1-972F-E3E88A6B951F}"/>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tx1"/>
                </a:solidFill>
                <a:latin typeface="Calibri"/>
                <a:ea typeface="Calibri"/>
                <a:cs typeface="Calibri"/>
                <a:sym typeface="Calibri"/>
              </a:rPr>
              <a:t>Contemporary drought-triggered transformations</a:t>
            </a:r>
            <a:endParaRPr sz="2000" dirty="0">
              <a:solidFill>
                <a:schemeClr val="tx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7" name="Google Shape;447;p38"/>
          <p:cNvSpPr txBox="1"/>
          <p:nvPr/>
        </p:nvSpPr>
        <p:spPr>
          <a:xfrm>
            <a:off x="3335420" y="925694"/>
            <a:ext cx="5734621" cy="37856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Rapid ecological change and transformation are likely in the coming decades across the Rockies</a:t>
            </a:r>
            <a:endParaRPr sz="1800" dirty="0"/>
          </a:p>
          <a:p>
            <a:pPr marL="0" lvl="0" indent="0" algn="l" rtl="0">
              <a:spcBef>
                <a:spcPts val="0"/>
              </a:spcBef>
              <a:spcAft>
                <a:spcPts val="0"/>
              </a:spcAft>
              <a:buNone/>
            </a:pPr>
            <a:endParaRPr lang="en-US" sz="1800" dirty="0"/>
          </a:p>
          <a:p>
            <a:pPr marL="0" lvl="0" indent="0" algn="l" rtl="0">
              <a:spcBef>
                <a:spcPts val="0"/>
              </a:spcBef>
              <a:spcAft>
                <a:spcPts val="0"/>
              </a:spcAft>
              <a:buNone/>
            </a:pPr>
            <a:endParaRPr sz="1800" dirty="0"/>
          </a:p>
          <a:p>
            <a:pPr marL="0" lvl="0" indent="0" algn="l" rtl="0">
              <a:spcBef>
                <a:spcPts val="0"/>
              </a:spcBef>
              <a:spcAft>
                <a:spcPts val="0"/>
              </a:spcAft>
              <a:buNone/>
            </a:pPr>
            <a:r>
              <a:rPr lang="en" sz="1800" dirty="0"/>
              <a:t>Landscape characteristics may play only a weak role, but southwesterly slopes may change faster</a:t>
            </a:r>
            <a:endParaRPr sz="1800" dirty="0"/>
          </a:p>
          <a:p>
            <a:pPr marL="0" lvl="0" indent="0" algn="l" rtl="0">
              <a:spcBef>
                <a:spcPts val="0"/>
              </a:spcBef>
              <a:spcAft>
                <a:spcPts val="0"/>
              </a:spcAft>
              <a:buNone/>
            </a:pPr>
            <a:endParaRPr lang="en-US" sz="1800" dirty="0"/>
          </a:p>
          <a:p>
            <a:pPr marL="0" lvl="0" indent="0" algn="l" rtl="0">
              <a:spcBef>
                <a:spcPts val="0"/>
              </a:spcBef>
              <a:spcAft>
                <a:spcPts val="0"/>
              </a:spcAft>
              <a:buNone/>
            </a:pPr>
            <a:endParaRPr sz="1800" dirty="0"/>
          </a:p>
          <a:p>
            <a:r>
              <a:rPr lang="en-US" sz="1800" dirty="0"/>
              <a:t>Any one ecosystem type may transform into multiple different types of new systems across space</a:t>
            </a:r>
          </a:p>
          <a:p>
            <a:pPr marL="0" lvl="0" indent="0" algn="l" rtl="0">
              <a:spcBef>
                <a:spcPts val="0"/>
              </a:spcBef>
              <a:spcAft>
                <a:spcPts val="0"/>
              </a:spcAft>
              <a:buNone/>
            </a:pPr>
            <a:endParaRPr lang="en" sz="1800" dirty="0"/>
          </a:p>
          <a:p>
            <a:pPr marL="0" lvl="0" indent="0" algn="l" rtl="0">
              <a:spcBef>
                <a:spcPts val="0"/>
              </a:spcBef>
              <a:spcAft>
                <a:spcPts val="0"/>
              </a:spcAft>
              <a:buNone/>
            </a:pPr>
            <a:endParaRPr lang="en" sz="1800" dirty="0"/>
          </a:p>
          <a:p>
            <a:pPr marL="0" lvl="0" indent="0" algn="l" rtl="0">
              <a:spcBef>
                <a:spcPts val="0"/>
              </a:spcBef>
              <a:spcAft>
                <a:spcPts val="0"/>
              </a:spcAft>
              <a:buNone/>
            </a:pPr>
            <a:r>
              <a:rPr lang="en" sz="1800" dirty="0"/>
              <a:t>Ecological trajectories may be challenging to anticipate</a:t>
            </a:r>
          </a:p>
        </p:txBody>
      </p:sp>
      <p:sp>
        <p:nvSpPr>
          <p:cNvPr id="2" name="Google Shape;438;p37">
            <a:extLst>
              <a:ext uri="{FF2B5EF4-FFF2-40B4-BE49-F238E27FC236}">
                <a16:creationId xmlns:a16="http://schemas.microsoft.com/office/drawing/2014/main" id="{9DF46C54-CC5F-CC6A-F5B4-E0CD2CFFA223}"/>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Implications for the Rockies</a:t>
            </a:r>
            <a:endParaRPr sz="2000" dirty="0">
              <a:solidFill>
                <a:schemeClr val="tx1"/>
              </a:solidFill>
              <a:latin typeface="Calibri"/>
              <a:ea typeface="Calibri"/>
              <a:cs typeface="Calibri"/>
              <a:sym typeface="Calibri"/>
            </a:endParaRPr>
          </a:p>
        </p:txBody>
      </p:sp>
      <p:grpSp>
        <p:nvGrpSpPr>
          <p:cNvPr id="4" name="Google Shape;175;p23">
            <a:extLst>
              <a:ext uri="{FF2B5EF4-FFF2-40B4-BE49-F238E27FC236}">
                <a16:creationId xmlns:a16="http://schemas.microsoft.com/office/drawing/2014/main" id="{A465ECB1-CDC4-42AE-B3F3-34F1DD5D3C6E}"/>
              </a:ext>
            </a:extLst>
          </p:cNvPr>
          <p:cNvGrpSpPr/>
          <p:nvPr/>
        </p:nvGrpSpPr>
        <p:grpSpPr>
          <a:xfrm>
            <a:off x="175076" y="673551"/>
            <a:ext cx="3014705" cy="4266000"/>
            <a:chOff x="524703" y="801300"/>
            <a:chExt cx="3014705" cy="4266000"/>
          </a:xfrm>
        </p:grpSpPr>
        <p:pic>
          <p:nvPicPr>
            <p:cNvPr id="5" name="Google Shape;176;p23">
              <a:extLst>
                <a:ext uri="{FF2B5EF4-FFF2-40B4-BE49-F238E27FC236}">
                  <a16:creationId xmlns:a16="http://schemas.microsoft.com/office/drawing/2014/main" id="{966CE325-F800-4D94-9C4B-CE613BC6DC32}"/>
                </a:ext>
              </a:extLst>
            </p:cNvPr>
            <p:cNvPicPr preferRelativeResize="0"/>
            <p:nvPr/>
          </p:nvPicPr>
          <p:blipFill>
            <a:blip r:embed="rId3">
              <a:alphaModFix/>
            </a:blip>
            <a:stretch>
              <a:fillRect/>
            </a:stretch>
          </p:blipFill>
          <p:spPr>
            <a:xfrm>
              <a:off x="524703" y="801300"/>
              <a:ext cx="3014705" cy="4266000"/>
            </a:xfrm>
            <a:prstGeom prst="rect">
              <a:avLst/>
            </a:prstGeom>
            <a:noFill/>
            <a:ln>
              <a:noFill/>
            </a:ln>
          </p:spPr>
        </p:pic>
        <p:sp>
          <p:nvSpPr>
            <p:cNvPr id="6" name="Google Shape;177;p23">
              <a:extLst>
                <a:ext uri="{FF2B5EF4-FFF2-40B4-BE49-F238E27FC236}">
                  <a16:creationId xmlns:a16="http://schemas.microsoft.com/office/drawing/2014/main" id="{2D1105A1-1609-4336-9679-7DF358BF0047}"/>
                </a:ext>
              </a:extLst>
            </p:cNvPr>
            <p:cNvSpPr/>
            <p:nvPr/>
          </p:nvSpPr>
          <p:spPr>
            <a:xfrm>
              <a:off x="1430025" y="1793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8;p23">
              <a:extLst>
                <a:ext uri="{FF2B5EF4-FFF2-40B4-BE49-F238E27FC236}">
                  <a16:creationId xmlns:a16="http://schemas.microsoft.com/office/drawing/2014/main" id="{DDB74D31-E142-4473-81EA-718FD6B3561F}"/>
                </a:ext>
              </a:extLst>
            </p:cNvPr>
            <p:cNvSpPr/>
            <p:nvPr/>
          </p:nvSpPr>
          <p:spPr>
            <a:xfrm>
              <a:off x="1672925" y="18367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9;p23">
              <a:extLst>
                <a:ext uri="{FF2B5EF4-FFF2-40B4-BE49-F238E27FC236}">
                  <a16:creationId xmlns:a16="http://schemas.microsoft.com/office/drawing/2014/main" id="{28330835-F5C4-4032-A9DE-CC3C683B1AC1}"/>
                </a:ext>
              </a:extLst>
            </p:cNvPr>
            <p:cNvSpPr/>
            <p:nvPr/>
          </p:nvSpPr>
          <p:spPr>
            <a:xfrm>
              <a:off x="1496625" y="19462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0;p23">
              <a:extLst>
                <a:ext uri="{FF2B5EF4-FFF2-40B4-BE49-F238E27FC236}">
                  <a16:creationId xmlns:a16="http://schemas.microsoft.com/office/drawing/2014/main" id="{3678A308-877A-47A5-9850-EC85F586770F}"/>
                </a:ext>
              </a:extLst>
            </p:cNvPr>
            <p:cNvSpPr/>
            <p:nvPr/>
          </p:nvSpPr>
          <p:spPr>
            <a:xfrm>
              <a:off x="1496625" y="20510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1;p23">
              <a:extLst>
                <a:ext uri="{FF2B5EF4-FFF2-40B4-BE49-F238E27FC236}">
                  <a16:creationId xmlns:a16="http://schemas.microsoft.com/office/drawing/2014/main" id="{34B2508D-FFDA-4600-8A07-8CA195EF32F8}"/>
                </a:ext>
              </a:extLst>
            </p:cNvPr>
            <p:cNvSpPr/>
            <p:nvPr/>
          </p:nvSpPr>
          <p:spPr>
            <a:xfrm>
              <a:off x="1468125" y="2074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2;p23">
              <a:extLst>
                <a:ext uri="{FF2B5EF4-FFF2-40B4-BE49-F238E27FC236}">
                  <a16:creationId xmlns:a16="http://schemas.microsoft.com/office/drawing/2014/main" id="{BA8C2B1E-B825-4982-A4D6-C2112ECDCFD7}"/>
                </a:ext>
              </a:extLst>
            </p:cNvPr>
            <p:cNvSpPr/>
            <p:nvPr/>
          </p:nvSpPr>
          <p:spPr>
            <a:xfrm>
              <a:off x="1468125" y="2117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3;p23">
              <a:extLst>
                <a:ext uri="{FF2B5EF4-FFF2-40B4-BE49-F238E27FC236}">
                  <a16:creationId xmlns:a16="http://schemas.microsoft.com/office/drawing/2014/main" id="{8124F071-097D-4866-94BB-E90BA19B8097}"/>
                </a:ext>
              </a:extLst>
            </p:cNvPr>
            <p:cNvSpPr/>
            <p:nvPr/>
          </p:nvSpPr>
          <p:spPr>
            <a:xfrm>
              <a:off x="1649100" y="25384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4;p23">
              <a:extLst>
                <a:ext uri="{FF2B5EF4-FFF2-40B4-BE49-F238E27FC236}">
                  <a16:creationId xmlns:a16="http://schemas.microsoft.com/office/drawing/2014/main" id="{5932A551-B057-41D6-A2F1-021524FBDD5B}"/>
                </a:ext>
              </a:extLst>
            </p:cNvPr>
            <p:cNvSpPr/>
            <p:nvPr/>
          </p:nvSpPr>
          <p:spPr>
            <a:xfrm>
              <a:off x="2120575" y="2012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5;p23">
              <a:extLst>
                <a:ext uri="{FF2B5EF4-FFF2-40B4-BE49-F238E27FC236}">
                  <a16:creationId xmlns:a16="http://schemas.microsoft.com/office/drawing/2014/main" id="{9AC62BE0-FD19-400F-8CDD-7B05758F21EF}"/>
                </a:ext>
              </a:extLst>
            </p:cNvPr>
            <p:cNvSpPr/>
            <p:nvPr/>
          </p:nvSpPr>
          <p:spPr>
            <a:xfrm>
              <a:off x="2144400" y="2074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6;p23">
              <a:extLst>
                <a:ext uri="{FF2B5EF4-FFF2-40B4-BE49-F238E27FC236}">
                  <a16:creationId xmlns:a16="http://schemas.microsoft.com/office/drawing/2014/main" id="{E2B4418B-3013-44B0-99AA-E24EE1F9DCEF}"/>
                </a:ext>
              </a:extLst>
            </p:cNvPr>
            <p:cNvSpPr/>
            <p:nvPr/>
          </p:nvSpPr>
          <p:spPr>
            <a:xfrm>
              <a:off x="1272875" y="20128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7;p23">
              <a:extLst>
                <a:ext uri="{FF2B5EF4-FFF2-40B4-BE49-F238E27FC236}">
                  <a16:creationId xmlns:a16="http://schemas.microsoft.com/office/drawing/2014/main" id="{0CE24EE4-9B8E-400F-8C9F-B82DE5B5F0BF}"/>
                </a:ext>
              </a:extLst>
            </p:cNvPr>
            <p:cNvSpPr/>
            <p:nvPr/>
          </p:nvSpPr>
          <p:spPr>
            <a:xfrm>
              <a:off x="1363425" y="2184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8;p23">
              <a:extLst>
                <a:ext uri="{FF2B5EF4-FFF2-40B4-BE49-F238E27FC236}">
                  <a16:creationId xmlns:a16="http://schemas.microsoft.com/office/drawing/2014/main" id="{EFB9E397-9F73-4615-B1FE-E8CE1F009D9D}"/>
                </a:ext>
              </a:extLst>
            </p:cNvPr>
            <p:cNvSpPr/>
            <p:nvPr/>
          </p:nvSpPr>
          <p:spPr>
            <a:xfrm>
              <a:off x="1339475" y="21414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p23">
              <a:extLst>
                <a:ext uri="{FF2B5EF4-FFF2-40B4-BE49-F238E27FC236}">
                  <a16:creationId xmlns:a16="http://schemas.microsoft.com/office/drawing/2014/main" id="{3B42A318-D1A6-4950-84E3-094FD47C0936}"/>
                </a:ext>
              </a:extLst>
            </p:cNvPr>
            <p:cNvSpPr/>
            <p:nvPr/>
          </p:nvSpPr>
          <p:spPr>
            <a:xfrm>
              <a:off x="2258700" y="30035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0;p23">
              <a:extLst>
                <a:ext uri="{FF2B5EF4-FFF2-40B4-BE49-F238E27FC236}">
                  <a16:creationId xmlns:a16="http://schemas.microsoft.com/office/drawing/2014/main" id="{889DF2A7-8C7A-4548-B055-170CDE1A7ECE}"/>
                </a:ext>
              </a:extLst>
            </p:cNvPr>
            <p:cNvSpPr/>
            <p:nvPr/>
          </p:nvSpPr>
          <p:spPr>
            <a:xfrm>
              <a:off x="2258700" y="30321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1;p23">
              <a:extLst>
                <a:ext uri="{FF2B5EF4-FFF2-40B4-BE49-F238E27FC236}">
                  <a16:creationId xmlns:a16="http://schemas.microsoft.com/office/drawing/2014/main" id="{7EDBD45A-A3E8-416E-AE6E-6B804800927A}"/>
                </a:ext>
              </a:extLst>
            </p:cNvPr>
            <p:cNvSpPr/>
            <p:nvPr/>
          </p:nvSpPr>
          <p:spPr>
            <a:xfrm>
              <a:off x="2292025" y="30701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2;p23">
              <a:extLst>
                <a:ext uri="{FF2B5EF4-FFF2-40B4-BE49-F238E27FC236}">
                  <a16:creationId xmlns:a16="http://schemas.microsoft.com/office/drawing/2014/main" id="{AAB31D7D-5957-4136-A7FF-CF908A8B44F9}"/>
                </a:ext>
              </a:extLst>
            </p:cNvPr>
            <p:cNvSpPr/>
            <p:nvPr/>
          </p:nvSpPr>
          <p:spPr>
            <a:xfrm>
              <a:off x="2387275" y="3422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3;p23">
              <a:extLst>
                <a:ext uri="{FF2B5EF4-FFF2-40B4-BE49-F238E27FC236}">
                  <a16:creationId xmlns:a16="http://schemas.microsoft.com/office/drawing/2014/main" id="{5447F6D0-DBF5-49F1-B743-744EA60F7058}"/>
                </a:ext>
              </a:extLst>
            </p:cNvPr>
            <p:cNvSpPr/>
            <p:nvPr/>
          </p:nvSpPr>
          <p:spPr>
            <a:xfrm>
              <a:off x="2415850" y="3489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p23">
              <a:extLst>
                <a:ext uri="{FF2B5EF4-FFF2-40B4-BE49-F238E27FC236}">
                  <a16:creationId xmlns:a16="http://schemas.microsoft.com/office/drawing/2014/main" id="{5378A494-DE99-4C1B-9BA5-B41579321F52}"/>
                </a:ext>
              </a:extLst>
            </p:cNvPr>
            <p:cNvSpPr/>
            <p:nvPr/>
          </p:nvSpPr>
          <p:spPr>
            <a:xfrm>
              <a:off x="2387275" y="36274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5;p23">
              <a:extLst>
                <a:ext uri="{FF2B5EF4-FFF2-40B4-BE49-F238E27FC236}">
                  <a16:creationId xmlns:a16="http://schemas.microsoft.com/office/drawing/2014/main" id="{C164848A-2CDA-4948-8C2B-63D93C1A0862}"/>
                </a:ext>
              </a:extLst>
            </p:cNvPr>
            <p:cNvSpPr/>
            <p:nvPr/>
          </p:nvSpPr>
          <p:spPr>
            <a:xfrm>
              <a:off x="2030100" y="3460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6;p23">
              <a:extLst>
                <a:ext uri="{FF2B5EF4-FFF2-40B4-BE49-F238E27FC236}">
                  <a16:creationId xmlns:a16="http://schemas.microsoft.com/office/drawing/2014/main" id="{4543ABBE-9D65-432E-9593-6A4CFCB379EA}"/>
                </a:ext>
              </a:extLst>
            </p:cNvPr>
            <p:cNvSpPr/>
            <p:nvPr/>
          </p:nvSpPr>
          <p:spPr>
            <a:xfrm>
              <a:off x="1963500" y="35273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7;p23">
              <a:extLst>
                <a:ext uri="{FF2B5EF4-FFF2-40B4-BE49-F238E27FC236}">
                  <a16:creationId xmlns:a16="http://schemas.microsoft.com/office/drawing/2014/main" id="{36AA276A-6E32-4937-8EC1-723FEC465981}"/>
                </a:ext>
              </a:extLst>
            </p:cNvPr>
            <p:cNvSpPr/>
            <p:nvPr/>
          </p:nvSpPr>
          <p:spPr>
            <a:xfrm>
              <a:off x="2187175" y="37607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8;p23">
              <a:extLst>
                <a:ext uri="{FF2B5EF4-FFF2-40B4-BE49-F238E27FC236}">
                  <a16:creationId xmlns:a16="http://schemas.microsoft.com/office/drawing/2014/main" id="{00C11D00-DBF6-4AF7-89CE-1D19B3F63851}"/>
                </a:ext>
              </a:extLst>
            </p:cNvPr>
            <p:cNvSpPr/>
            <p:nvPr/>
          </p:nvSpPr>
          <p:spPr>
            <a:xfrm>
              <a:off x="2144400" y="38703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9;p23">
              <a:extLst>
                <a:ext uri="{FF2B5EF4-FFF2-40B4-BE49-F238E27FC236}">
                  <a16:creationId xmlns:a16="http://schemas.microsoft.com/office/drawing/2014/main" id="{38A8DC91-95A9-408B-AED1-9F86CA839353}"/>
                </a:ext>
              </a:extLst>
            </p:cNvPr>
            <p:cNvSpPr/>
            <p:nvPr/>
          </p:nvSpPr>
          <p:spPr>
            <a:xfrm>
              <a:off x="1998750" y="38512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0;p23">
              <a:extLst>
                <a:ext uri="{FF2B5EF4-FFF2-40B4-BE49-F238E27FC236}">
                  <a16:creationId xmlns:a16="http://schemas.microsoft.com/office/drawing/2014/main" id="{ACBACA5C-9350-4A97-9E09-7053145F1F48}"/>
                </a:ext>
              </a:extLst>
            </p:cNvPr>
            <p:cNvSpPr/>
            <p:nvPr/>
          </p:nvSpPr>
          <p:spPr>
            <a:xfrm>
              <a:off x="2030100" y="382737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1;p23">
              <a:extLst>
                <a:ext uri="{FF2B5EF4-FFF2-40B4-BE49-F238E27FC236}">
                  <a16:creationId xmlns:a16="http://schemas.microsoft.com/office/drawing/2014/main" id="{21F037DA-AD85-4C65-9D80-D2FE2AC3A577}"/>
                </a:ext>
              </a:extLst>
            </p:cNvPr>
            <p:cNvSpPr/>
            <p:nvPr/>
          </p:nvSpPr>
          <p:spPr>
            <a:xfrm>
              <a:off x="2358625" y="42846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2;p23">
              <a:extLst>
                <a:ext uri="{FF2B5EF4-FFF2-40B4-BE49-F238E27FC236}">
                  <a16:creationId xmlns:a16="http://schemas.microsoft.com/office/drawing/2014/main" id="{3ED4D9DE-1109-4667-B16F-F3CFEAB822C7}"/>
                </a:ext>
              </a:extLst>
            </p:cNvPr>
            <p:cNvSpPr/>
            <p:nvPr/>
          </p:nvSpPr>
          <p:spPr>
            <a:xfrm>
              <a:off x="1998750" y="4241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3;p23">
              <a:extLst>
                <a:ext uri="{FF2B5EF4-FFF2-40B4-BE49-F238E27FC236}">
                  <a16:creationId xmlns:a16="http://schemas.microsoft.com/office/drawing/2014/main" id="{A54000CB-19D6-4C8A-8673-224BCFB20F44}"/>
                </a:ext>
              </a:extLst>
            </p:cNvPr>
            <p:cNvSpPr/>
            <p:nvPr/>
          </p:nvSpPr>
          <p:spPr>
            <a:xfrm>
              <a:off x="1932150" y="415130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4;p23">
              <a:extLst>
                <a:ext uri="{FF2B5EF4-FFF2-40B4-BE49-F238E27FC236}">
                  <a16:creationId xmlns:a16="http://schemas.microsoft.com/office/drawing/2014/main" id="{5F67CD4F-D9E3-4311-8EAB-B3ACC3646042}"/>
                </a:ext>
              </a:extLst>
            </p:cNvPr>
            <p:cNvSpPr/>
            <p:nvPr/>
          </p:nvSpPr>
          <p:spPr>
            <a:xfrm>
              <a:off x="1830000" y="41227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5;p23">
              <a:extLst>
                <a:ext uri="{FF2B5EF4-FFF2-40B4-BE49-F238E27FC236}">
                  <a16:creationId xmlns:a16="http://schemas.microsoft.com/office/drawing/2014/main" id="{12202DA8-20DE-4053-962F-3F9166E529F5}"/>
                </a:ext>
              </a:extLst>
            </p:cNvPr>
            <p:cNvSpPr/>
            <p:nvPr/>
          </p:nvSpPr>
          <p:spPr>
            <a:xfrm>
              <a:off x="1796650" y="4189325"/>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6;p23">
              <a:extLst>
                <a:ext uri="{FF2B5EF4-FFF2-40B4-BE49-F238E27FC236}">
                  <a16:creationId xmlns:a16="http://schemas.microsoft.com/office/drawing/2014/main" id="{E647FBC2-7928-4CB8-A85F-33FE9B6ACA41}"/>
                </a:ext>
              </a:extLst>
            </p:cNvPr>
            <p:cNvSpPr/>
            <p:nvPr/>
          </p:nvSpPr>
          <p:spPr>
            <a:xfrm>
              <a:off x="1696625" y="4241750"/>
              <a:ext cx="66600" cy="66600"/>
            </a:xfrm>
            <a:prstGeom prst="ellipse">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350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6"/>
          <p:cNvSpPr txBox="1">
            <a:spLocks noGrp="1"/>
          </p:cNvSpPr>
          <p:nvPr>
            <p:ph type="sldNum" idx="12"/>
          </p:nvPr>
        </p:nvSpPr>
        <p:spPr>
          <a:xfrm>
            <a:off x="6057900" y="6356350"/>
            <a:ext cx="1600200" cy="365175"/>
          </a:xfrm>
          <a:prstGeom prst="rect">
            <a:avLst/>
          </a:prstGeom>
        </p:spPr>
        <p:txBody>
          <a:bodyPr spcFirstLastPara="1" wrap="square" lIns="68569" tIns="34275" rIns="68569" bIns="34275" anchor="ctr" anchorCtr="0">
            <a:noAutofit/>
          </a:bodyPr>
          <a:lstStyle/>
          <a:p>
            <a:fld id="{00000000-1234-1234-1234-123412341234}" type="slidenum">
              <a:rPr lang="en-US"/>
              <a:pPr/>
              <a:t>49</a:t>
            </a:fld>
            <a:endParaRPr/>
          </a:p>
        </p:txBody>
      </p:sp>
      <p:pic>
        <p:nvPicPr>
          <p:cNvPr id="254" name="Google Shape;254;p26"/>
          <p:cNvPicPr preferRelativeResize="0"/>
          <p:nvPr/>
        </p:nvPicPr>
        <p:blipFill>
          <a:blip r:embed="rId3">
            <a:alphaModFix/>
          </a:blip>
          <a:stretch>
            <a:fillRect/>
          </a:stretch>
        </p:blipFill>
        <p:spPr>
          <a:xfrm>
            <a:off x="751250" y="1239015"/>
            <a:ext cx="7641500" cy="2665469"/>
          </a:xfrm>
          <a:prstGeom prst="rect">
            <a:avLst/>
          </a:prstGeom>
          <a:noFill/>
          <a:ln>
            <a:noFill/>
          </a:ln>
        </p:spPr>
      </p:pic>
      <p:sp>
        <p:nvSpPr>
          <p:cNvPr id="255" name="Google Shape;255;p26"/>
          <p:cNvSpPr txBox="1"/>
          <p:nvPr/>
        </p:nvSpPr>
        <p:spPr>
          <a:xfrm>
            <a:off x="13438" y="4883851"/>
            <a:ext cx="1761300" cy="259729"/>
          </a:xfrm>
          <a:prstGeom prst="rect">
            <a:avLst/>
          </a:prstGeom>
          <a:noFill/>
          <a:ln>
            <a:noFill/>
          </a:ln>
        </p:spPr>
        <p:txBody>
          <a:bodyPr spcFirstLastPara="1" wrap="square" lIns="68569" tIns="68569" rIns="68569" bIns="68569" anchor="t" anchorCtr="0">
            <a:spAutoFit/>
          </a:bodyPr>
          <a:lstStyle/>
          <a:p>
            <a:r>
              <a:rPr lang="en-US" sz="788" dirty="0"/>
              <a:t>Nolan et al. 2018 Science</a:t>
            </a:r>
            <a:endParaRPr sz="788" dirty="0"/>
          </a:p>
        </p:txBody>
      </p:sp>
      <p:sp>
        <p:nvSpPr>
          <p:cNvPr id="256" name="Google Shape;256;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438;p37">
            <a:extLst>
              <a:ext uri="{FF2B5EF4-FFF2-40B4-BE49-F238E27FC236}">
                <a16:creationId xmlns:a16="http://schemas.microsoft.com/office/drawing/2014/main" id="{988685A3-FFAE-41FD-BB02-EFC069035E45}"/>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Paleo-transformations were pervasive</a:t>
            </a:r>
            <a:endParaRPr sz="2000"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350670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p:nvPr/>
        </p:nvSpPr>
        <p:spPr>
          <a:xfrm>
            <a:off x="307675" y="504749"/>
            <a:ext cx="84057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dirty="0"/>
              <a:t>ECOLOGICAL TRANSFORMATION:</a:t>
            </a:r>
            <a:endParaRPr sz="2500" dirty="0"/>
          </a:p>
          <a:p>
            <a:pPr marL="0" lvl="0" indent="0" algn="ctr" rtl="0">
              <a:spcBef>
                <a:spcPts val="0"/>
              </a:spcBef>
              <a:spcAft>
                <a:spcPts val="0"/>
              </a:spcAft>
              <a:buNone/>
            </a:pPr>
            <a:endParaRPr sz="2500" dirty="0"/>
          </a:p>
          <a:p>
            <a:pPr marL="0" lvl="0" indent="0" algn="ctr" rtl="0">
              <a:spcBef>
                <a:spcPts val="0"/>
              </a:spcBef>
              <a:spcAft>
                <a:spcPts val="0"/>
              </a:spcAft>
              <a:buNone/>
            </a:pPr>
            <a:r>
              <a:rPr lang="en" sz="2500" dirty="0"/>
              <a:t>the dramatic and irreversible shift in multiple ecological characteristics of an ecosystem, the basis of which is a high degree of </a:t>
            </a:r>
            <a:r>
              <a:rPr lang="en" sz="2500" dirty="0">
                <a:solidFill>
                  <a:srgbClr val="FF9900"/>
                </a:solidFill>
              </a:rPr>
              <a:t>turnover in ecological communities</a:t>
            </a:r>
            <a:endParaRPr sz="2500" dirty="0">
              <a:solidFill>
                <a:srgbClr val="FF9900"/>
              </a:solidFill>
            </a:endParaRPr>
          </a:p>
        </p:txBody>
      </p:sp>
      <p:sp>
        <p:nvSpPr>
          <p:cNvPr id="96" name="Google Shape;96;p17"/>
          <p:cNvSpPr txBox="1"/>
          <p:nvPr/>
        </p:nvSpPr>
        <p:spPr>
          <a:xfrm>
            <a:off x="0" y="4883850"/>
            <a:ext cx="42486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t>Crausbay et al. 2022 BioScience</a:t>
            </a:r>
            <a:endParaRPr sz="1050"/>
          </a:p>
        </p:txBody>
      </p:sp>
      <p:grpSp>
        <p:nvGrpSpPr>
          <p:cNvPr id="97" name="Google Shape;97;p17"/>
          <p:cNvGrpSpPr/>
          <p:nvPr/>
        </p:nvGrpSpPr>
        <p:grpSpPr>
          <a:xfrm>
            <a:off x="276900" y="3355847"/>
            <a:ext cx="8574075" cy="1321687"/>
            <a:chOff x="276900" y="4474463"/>
            <a:chExt cx="8574075" cy="1762250"/>
          </a:xfrm>
        </p:grpSpPr>
        <p:pic>
          <p:nvPicPr>
            <p:cNvPr id="98" name="Google Shape;98;p17"/>
            <p:cNvPicPr preferRelativeResize="0"/>
            <p:nvPr/>
          </p:nvPicPr>
          <p:blipFill rotWithShape="1">
            <a:blip r:embed="rId3">
              <a:alphaModFix/>
            </a:blip>
            <a:srcRect b="23529"/>
            <a:stretch/>
          </p:blipFill>
          <p:spPr>
            <a:xfrm>
              <a:off x="276900" y="4735802"/>
              <a:ext cx="2532301" cy="1239575"/>
            </a:xfrm>
            <a:prstGeom prst="rect">
              <a:avLst/>
            </a:prstGeom>
            <a:noFill/>
            <a:ln>
              <a:noFill/>
            </a:ln>
          </p:spPr>
        </p:pic>
        <p:pic>
          <p:nvPicPr>
            <p:cNvPr id="99" name="Google Shape;99;p17"/>
            <p:cNvPicPr preferRelativeResize="0"/>
            <p:nvPr/>
          </p:nvPicPr>
          <p:blipFill rotWithShape="1">
            <a:blip r:embed="rId4">
              <a:alphaModFix/>
            </a:blip>
            <a:srcRect l="4052" t="26739" r="4872"/>
            <a:stretch/>
          </p:blipFill>
          <p:spPr>
            <a:xfrm>
              <a:off x="3185888" y="4710075"/>
              <a:ext cx="2954076" cy="1291049"/>
            </a:xfrm>
            <a:prstGeom prst="rect">
              <a:avLst/>
            </a:prstGeom>
            <a:noFill/>
            <a:ln>
              <a:noFill/>
            </a:ln>
          </p:spPr>
        </p:pic>
        <p:pic>
          <p:nvPicPr>
            <p:cNvPr id="100" name="Google Shape;100;p17"/>
            <p:cNvPicPr preferRelativeResize="0"/>
            <p:nvPr/>
          </p:nvPicPr>
          <p:blipFill rotWithShape="1">
            <a:blip r:embed="rId5">
              <a:alphaModFix/>
            </a:blip>
            <a:srcRect l="21030" t="21401" r="2744" b="8011"/>
            <a:stretch/>
          </p:blipFill>
          <p:spPr>
            <a:xfrm>
              <a:off x="6516675" y="4474463"/>
              <a:ext cx="2334300" cy="17622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7"/>
          <p:cNvSpPr txBox="1">
            <a:spLocks noGrp="1"/>
          </p:cNvSpPr>
          <p:nvPr>
            <p:ph type="sldNum" idx="12"/>
          </p:nvPr>
        </p:nvSpPr>
        <p:spPr>
          <a:xfrm>
            <a:off x="6057900" y="6356350"/>
            <a:ext cx="1600200" cy="365175"/>
          </a:xfrm>
          <a:prstGeom prst="rect">
            <a:avLst/>
          </a:prstGeom>
        </p:spPr>
        <p:txBody>
          <a:bodyPr spcFirstLastPara="1" wrap="square" lIns="68569" tIns="34275" rIns="68569" bIns="34275" anchor="ctr" anchorCtr="0">
            <a:noAutofit/>
          </a:bodyPr>
          <a:lstStyle/>
          <a:p>
            <a:fld id="{00000000-1234-1234-1234-123412341234}" type="slidenum">
              <a:rPr lang="en-US"/>
              <a:pPr/>
              <a:t>50</a:t>
            </a:fld>
            <a:endParaRPr/>
          </a:p>
        </p:txBody>
      </p:sp>
      <p:pic>
        <p:nvPicPr>
          <p:cNvPr id="267" name="Google Shape;267;p27"/>
          <p:cNvPicPr preferRelativeResize="0"/>
          <p:nvPr/>
        </p:nvPicPr>
        <p:blipFill>
          <a:blip r:embed="rId3">
            <a:alphaModFix/>
          </a:blip>
          <a:stretch>
            <a:fillRect/>
          </a:stretch>
        </p:blipFill>
        <p:spPr>
          <a:xfrm>
            <a:off x="1539338" y="1017175"/>
            <a:ext cx="5369212" cy="3948500"/>
          </a:xfrm>
          <a:prstGeom prst="rect">
            <a:avLst/>
          </a:prstGeom>
          <a:noFill/>
          <a:ln>
            <a:noFill/>
          </a:ln>
        </p:spPr>
      </p:pic>
      <p:sp>
        <p:nvSpPr>
          <p:cNvPr id="268" name="Google Shape;26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255;p26">
            <a:extLst>
              <a:ext uri="{FF2B5EF4-FFF2-40B4-BE49-F238E27FC236}">
                <a16:creationId xmlns:a16="http://schemas.microsoft.com/office/drawing/2014/main" id="{E946B849-3D7A-40D9-8A41-6421661A7924}"/>
              </a:ext>
            </a:extLst>
          </p:cNvPr>
          <p:cNvSpPr txBox="1"/>
          <p:nvPr/>
        </p:nvSpPr>
        <p:spPr>
          <a:xfrm>
            <a:off x="13438" y="4883851"/>
            <a:ext cx="1761300" cy="259729"/>
          </a:xfrm>
          <a:prstGeom prst="rect">
            <a:avLst/>
          </a:prstGeom>
          <a:noFill/>
          <a:ln>
            <a:noFill/>
          </a:ln>
        </p:spPr>
        <p:txBody>
          <a:bodyPr spcFirstLastPara="1" wrap="square" lIns="68569" tIns="68569" rIns="68569" bIns="68569" anchor="t" anchorCtr="0">
            <a:spAutoFit/>
          </a:bodyPr>
          <a:lstStyle/>
          <a:p>
            <a:r>
              <a:rPr lang="en-US" sz="788" dirty="0"/>
              <a:t>Nolan et al. 2018 Science</a:t>
            </a:r>
            <a:endParaRPr sz="788" dirty="0"/>
          </a:p>
        </p:txBody>
      </p:sp>
      <p:sp>
        <p:nvSpPr>
          <p:cNvPr id="8" name="Google Shape;438;p37">
            <a:extLst>
              <a:ext uri="{FF2B5EF4-FFF2-40B4-BE49-F238E27FC236}">
                <a16:creationId xmlns:a16="http://schemas.microsoft.com/office/drawing/2014/main" id="{361B9CFA-B877-4E09-B54B-AB1848F55D4F}"/>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Threat of future transformations is everywhere</a:t>
            </a:r>
            <a:endParaRPr sz="2000"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3899978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2" name="Google Shape;438;p37">
            <a:extLst>
              <a:ext uri="{FF2B5EF4-FFF2-40B4-BE49-F238E27FC236}">
                <a16:creationId xmlns:a16="http://schemas.microsoft.com/office/drawing/2014/main" id="{9DF46C54-CC5F-CC6A-F5B4-E0CD2CFFA223}"/>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Implications for climate adaptation</a:t>
            </a:r>
            <a:endParaRPr sz="2000" dirty="0">
              <a:solidFill>
                <a:schemeClr val="tx1"/>
              </a:solidFill>
              <a:latin typeface="Calibri"/>
              <a:ea typeface="Calibri"/>
              <a:cs typeface="Calibri"/>
              <a:sym typeface="Calibri"/>
            </a:endParaRPr>
          </a:p>
        </p:txBody>
      </p:sp>
      <p:pic>
        <p:nvPicPr>
          <p:cNvPr id="36" name="Google Shape;65;p14">
            <a:extLst>
              <a:ext uri="{FF2B5EF4-FFF2-40B4-BE49-F238E27FC236}">
                <a16:creationId xmlns:a16="http://schemas.microsoft.com/office/drawing/2014/main" id="{C5052DAD-5F6A-4F5E-89E6-AA07F2422308}"/>
              </a:ext>
            </a:extLst>
          </p:cNvPr>
          <p:cNvPicPr preferRelativeResize="0"/>
          <p:nvPr/>
        </p:nvPicPr>
        <p:blipFill rotWithShape="1">
          <a:blip r:embed="rId3">
            <a:alphaModFix/>
          </a:blip>
          <a:srcRect l="31052" r="52345" b="24646"/>
          <a:stretch/>
        </p:blipFill>
        <p:spPr>
          <a:xfrm>
            <a:off x="403411" y="648898"/>
            <a:ext cx="1547054" cy="4494602"/>
          </a:xfrm>
          <a:prstGeom prst="rect">
            <a:avLst/>
          </a:prstGeom>
          <a:noFill/>
          <a:ln>
            <a:noFill/>
          </a:ln>
        </p:spPr>
      </p:pic>
      <p:sp>
        <p:nvSpPr>
          <p:cNvPr id="37" name="Google Shape;447;p38">
            <a:extLst>
              <a:ext uri="{FF2B5EF4-FFF2-40B4-BE49-F238E27FC236}">
                <a16:creationId xmlns:a16="http://schemas.microsoft.com/office/drawing/2014/main" id="{958D528E-DCC2-4870-B17E-CAF7B8D3B8D7}"/>
              </a:ext>
            </a:extLst>
          </p:cNvPr>
          <p:cNvSpPr txBox="1"/>
          <p:nvPr/>
        </p:nvSpPr>
        <p:spPr>
          <a:xfrm>
            <a:off x="2333064" y="1243203"/>
            <a:ext cx="6669695" cy="29546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t>Transformation is coming</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Pick your favorite framework – RRT, RAD, AAA, RRRR – bring the likelihood of transformation into decision-making</a:t>
            </a:r>
          </a:p>
          <a:p>
            <a:pPr marL="0" lvl="0" indent="0" algn="l" rtl="0">
              <a:spcBef>
                <a:spcPts val="0"/>
              </a:spcBef>
              <a:spcAft>
                <a:spcPts val="0"/>
              </a:spcAft>
              <a:buNone/>
            </a:pPr>
            <a:endParaRPr lang="en-US" sz="1800" dirty="0"/>
          </a:p>
          <a:p>
            <a:r>
              <a:rPr lang="en-US" sz="1800" dirty="0"/>
              <a:t>Re-evaluate goals and objectives</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Brainstorm proactive adaptation strategies | mechanistic</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Anticipating trajectories | directing trajectories</a:t>
            </a:r>
          </a:p>
        </p:txBody>
      </p:sp>
    </p:spTree>
    <p:extLst>
      <p:ext uri="{BB962C8B-B14F-4D97-AF65-F5344CB8AC3E}">
        <p14:creationId xmlns:p14="http://schemas.microsoft.com/office/powerpoint/2010/main" val="298835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8"/>
          <p:cNvPicPr preferRelativeResize="0"/>
          <p:nvPr/>
        </p:nvPicPr>
        <p:blipFill rotWithShape="1">
          <a:blip r:embed="rId3">
            <a:alphaModFix/>
          </a:blip>
          <a:srcRect t="5416"/>
          <a:stretch/>
        </p:blipFill>
        <p:spPr>
          <a:xfrm>
            <a:off x="1251224" y="502228"/>
            <a:ext cx="6379981" cy="4139043"/>
          </a:xfrm>
          <a:prstGeom prst="rect">
            <a:avLst/>
          </a:prstGeom>
          <a:noFill/>
          <a:ln>
            <a:noFill/>
          </a:ln>
        </p:spPr>
      </p:pic>
      <p:sp>
        <p:nvSpPr>
          <p:cNvPr id="114" name="Google Shape;114;p18"/>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Making decisions about transformation</a:t>
            </a:r>
            <a:endParaRPr sz="2000" dirty="0">
              <a:solidFill>
                <a:schemeClr val="tx1"/>
              </a:solidFill>
              <a:latin typeface="Calibri"/>
              <a:ea typeface="Calibri"/>
              <a:cs typeface="Calibri"/>
              <a:sym typeface="Calibri"/>
            </a:endParaRPr>
          </a:p>
        </p:txBody>
      </p:sp>
      <p:sp>
        <p:nvSpPr>
          <p:cNvPr id="115" name="Google Shape;115;p18"/>
          <p:cNvSpPr txBox="1"/>
          <p:nvPr/>
        </p:nvSpPr>
        <p:spPr>
          <a:xfrm>
            <a:off x="0" y="4883850"/>
            <a:ext cx="42486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t>Crausbay et al. 2022 BioScience</a:t>
            </a:r>
            <a:endParaRPr sz="1050"/>
          </a:p>
        </p:txBody>
      </p:sp>
      <p:sp>
        <p:nvSpPr>
          <p:cNvPr id="2" name="Rectangle: Rounded Corners 1">
            <a:extLst>
              <a:ext uri="{FF2B5EF4-FFF2-40B4-BE49-F238E27FC236}">
                <a16:creationId xmlns:a16="http://schemas.microsoft.com/office/drawing/2014/main" id="{20749474-E87E-4D0A-B584-D6BDB9624770}"/>
              </a:ext>
            </a:extLst>
          </p:cNvPr>
          <p:cNvSpPr/>
          <p:nvPr/>
        </p:nvSpPr>
        <p:spPr>
          <a:xfrm>
            <a:off x="6468035" y="1580029"/>
            <a:ext cx="1270747" cy="7530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60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3" name="Google Shape;453;p39" descr="csp_logo_white.png"/>
          <p:cNvPicPr preferRelativeResize="0"/>
          <p:nvPr/>
        </p:nvPicPr>
        <p:blipFill rotWithShape="1">
          <a:blip r:embed="rId3">
            <a:alphaModFix/>
          </a:blip>
          <a:srcRect/>
          <a:stretch/>
        </p:blipFill>
        <p:spPr>
          <a:xfrm>
            <a:off x="8442427" y="2598086"/>
            <a:ext cx="633814" cy="633814"/>
          </a:xfrm>
          <a:prstGeom prst="rect">
            <a:avLst/>
          </a:prstGeom>
          <a:noFill/>
          <a:ln>
            <a:noFill/>
          </a:ln>
        </p:spPr>
      </p:pic>
      <p:sp>
        <p:nvSpPr>
          <p:cNvPr id="455" name="Google Shape;455;p39"/>
          <p:cNvSpPr txBox="1"/>
          <p:nvPr/>
        </p:nvSpPr>
        <p:spPr>
          <a:xfrm>
            <a:off x="2004525" y="4133677"/>
            <a:ext cx="4957200" cy="64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dirty="0"/>
              <a:t>shelley.crausbay@usda.gov</a:t>
            </a:r>
            <a:endParaRPr sz="3000" dirty="0"/>
          </a:p>
        </p:txBody>
      </p:sp>
      <p:pic>
        <p:nvPicPr>
          <p:cNvPr id="456" name="Google Shape;456;p39"/>
          <p:cNvPicPr preferRelativeResize="0"/>
          <p:nvPr/>
        </p:nvPicPr>
        <p:blipFill>
          <a:blip r:embed="rId4">
            <a:alphaModFix/>
          </a:blip>
          <a:stretch>
            <a:fillRect/>
          </a:stretch>
        </p:blipFill>
        <p:spPr>
          <a:xfrm>
            <a:off x="2713725" y="346033"/>
            <a:ext cx="3716550" cy="1182533"/>
          </a:xfrm>
          <a:prstGeom prst="rect">
            <a:avLst/>
          </a:prstGeom>
          <a:noFill/>
          <a:ln>
            <a:noFill/>
          </a:ln>
        </p:spPr>
      </p:pic>
      <p:sp>
        <p:nvSpPr>
          <p:cNvPr id="457" name="Google Shape;457;p39"/>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Thanks!</a:t>
            </a:r>
            <a:endParaRPr sz="2000" dirty="0">
              <a:solidFill>
                <a:schemeClr val="tx1"/>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0BE9E934-AC2F-7FDC-1997-63DB3EE5EA32}"/>
              </a:ext>
            </a:extLst>
          </p:cNvPr>
          <p:cNvGrpSpPr/>
          <p:nvPr/>
        </p:nvGrpSpPr>
        <p:grpSpPr>
          <a:xfrm>
            <a:off x="3106196" y="1865241"/>
            <a:ext cx="2931607" cy="736707"/>
            <a:chOff x="2713725" y="2288942"/>
            <a:chExt cx="3687223" cy="926592"/>
          </a:xfrm>
        </p:grpSpPr>
        <p:pic>
          <p:nvPicPr>
            <p:cNvPr id="2" name="Google Shape;56;p13" descr="Black_name_logo_10.png">
              <a:extLst>
                <a:ext uri="{FF2B5EF4-FFF2-40B4-BE49-F238E27FC236}">
                  <a16:creationId xmlns:a16="http://schemas.microsoft.com/office/drawing/2014/main" id="{7BFC32C0-7417-13D6-F0EC-D17B7FDF98FF}"/>
                </a:ext>
              </a:extLst>
            </p:cNvPr>
            <p:cNvPicPr preferRelativeResize="0"/>
            <p:nvPr/>
          </p:nvPicPr>
          <p:blipFill rotWithShape="1">
            <a:blip r:embed="rId5">
              <a:alphaModFix/>
            </a:blip>
            <a:srcRect l="81875"/>
            <a:stretch/>
          </p:blipFill>
          <p:spPr>
            <a:xfrm>
              <a:off x="4743598" y="2288942"/>
              <a:ext cx="1657350" cy="926592"/>
            </a:xfrm>
            <a:prstGeom prst="rect">
              <a:avLst/>
            </a:prstGeom>
            <a:noFill/>
            <a:ln>
              <a:noFill/>
            </a:ln>
          </p:spPr>
        </p:pic>
        <p:pic>
          <p:nvPicPr>
            <p:cNvPr id="3" name="Google Shape;56;p13" descr="Black_name_logo_10.png">
              <a:extLst>
                <a:ext uri="{FF2B5EF4-FFF2-40B4-BE49-F238E27FC236}">
                  <a16:creationId xmlns:a16="http://schemas.microsoft.com/office/drawing/2014/main" id="{6D1BE800-B686-D806-157D-0F5FACA1E9AA}"/>
                </a:ext>
              </a:extLst>
            </p:cNvPr>
            <p:cNvPicPr preferRelativeResize="0"/>
            <p:nvPr/>
          </p:nvPicPr>
          <p:blipFill rotWithShape="1">
            <a:blip r:embed="rId5">
              <a:alphaModFix/>
            </a:blip>
            <a:srcRect r="77801"/>
            <a:stretch/>
          </p:blipFill>
          <p:spPr>
            <a:xfrm>
              <a:off x="2713725" y="2288942"/>
              <a:ext cx="2029873" cy="926592"/>
            </a:xfrm>
            <a:prstGeom prst="rect">
              <a:avLst/>
            </a:prstGeom>
            <a:noFill/>
            <a:ln>
              <a:noFill/>
            </a:ln>
          </p:spPr>
        </p:pic>
      </p:grpSp>
      <p:pic>
        <p:nvPicPr>
          <p:cNvPr id="6" name="Picture 5" descr="Logo&#10;&#10;Description automatically generated">
            <a:extLst>
              <a:ext uri="{FF2B5EF4-FFF2-40B4-BE49-F238E27FC236}">
                <a16:creationId xmlns:a16="http://schemas.microsoft.com/office/drawing/2014/main" id="{4202FAB6-0A85-45E7-AF07-B9124C69992C}"/>
              </a:ext>
            </a:extLst>
          </p:cNvPr>
          <p:cNvPicPr>
            <a:picLocks noChangeAspect="1"/>
          </p:cNvPicPr>
          <p:nvPr/>
        </p:nvPicPr>
        <p:blipFill>
          <a:blip r:embed="rId6"/>
          <a:stretch>
            <a:fillRect/>
          </a:stretch>
        </p:blipFill>
        <p:spPr>
          <a:xfrm>
            <a:off x="3913144" y="2762221"/>
            <a:ext cx="1317711" cy="14666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0"/>
          <p:cNvPicPr preferRelativeResize="0"/>
          <p:nvPr/>
        </p:nvPicPr>
        <p:blipFill>
          <a:blip r:embed="rId3">
            <a:alphaModFix/>
          </a:blip>
          <a:stretch>
            <a:fillRect/>
          </a:stretch>
        </p:blipFill>
        <p:spPr>
          <a:xfrm>
            <a:off x="579805" y="1094844"/>
            <a:ext cx="7483290" cy="3789007"/>
          </a:xfrm>
          <a:prstGeom prst="rect">
            <a:avLst/>
          </a:prstGeom>
          <a:noFill/>
          <a:ln>
            <a:noFill/>
          </a:ln>
        </p:spPr>
      </p:pic>
      <p:sp>
        <p:nvSpPr>
          <p:cNvPr id="266" name="Google Shape;266;p30"/>
          <p:cNvSpPr txBox="1"/>
          <p:nvPr/>
        </p:nvSpPr>
        <p:spPr>
          <a:xfrm>
            <a:off x="2726770" y="793769"/>
            <a:ext cx="6791400" cy="300150"/>
          </a:xfrm>
          <a:prstGeom prst="rect">
            <a:avLst/>
          </a:prstGeom>
          <a:noFill/>
          <a:ln>
            <a:noFill/>
          </a:ln>
        </p:spPr>
        <p:txBody>
          <a:bodyPr spcFirstLastPara="1" wrap="square" lIns="68569" tIns="34275" rIns="68569" bIns="34275" anchor="t" anchorCtr="0">
            <a:noAutofit/>
          </a:bodyPr>
          <a:lstStyle/>
          <a:p>
            <a:r>
              <a:rPr lang="en-US" sz="1350" dirty="0">
                <a:solidFill>
                  <a:schemeClr val="dk1"/>
                </a:solidFill>
                <a:latin typeface="Calibri"/>
                <a:ea typeface="Calibri"/>
                <a:cs typeface="Calibri"/>
                <a:sym typeface="Calibri"/>
              </a:rPr>
              <a:t>median 28% of species replaced / decade</a:t>
            </a:r>
            <a:endParaRPr sz="1350" dirty="0">
              <a:solidFill>
                <a:schemeClr val="dk1"/>
              </a:solidFill>
              <a:latin typeface="Calibri"/>
              <a:ea typeface="Calibri"/>
              <a:cs typeface="Calibri"/>
              <a:sym typeface="Calibri"/>
            </a:endParaRPr>
          </a:p>
        </p:txBody>
      </p:sp>
      <p:sp>
        <p:nvSpPr>
          <p:cNvPr id="267" name="Google Shape;267;p30"/>
          <p:cNvSpPr txBox="1"/>
          <p:nvPr/>
        </p:nvSpPr>
        <p:spPr>
          <a:xfrm>
            <a:off x="0" y="4883771"/>
            <a:ext cx="1761300" cy="300060"/>
          </a:xfrm>
          <a:prstGeom prst="rect">
            <a:avLst/>
          </a:prstGeom>
          <a:noFill/>
          <a:ln>
            <a:noFill/>
          </a:ln>
        </p:spPr>
        <p:txBody>
          <a:bodyPr spcFirstLastPara="1" wrap="square" lIns="68569" tIns="68569" rIns="68569" bIns="68569" anchor="t" anchorCtr="0">
            <a:spAutoFit/>
          </a:bodyPr>
          <a:lstStyle/>
          <a:p>
            <a:r>
              <a:rPr lang="en-US" sz="1050" dirty="0" err="1"/>
              <a:t>Blowes</a:t>
            </a:r>
            <a:r>
              <a:rPr lang="en-US" sz="1050" dirty="0"/>
              <a:t> et al. 2019 Science</a:t>
            </a:r>
            <a:endParaRPr sz="1050" dirty="0"/>
          </a:p>
        </p:txBody>
      </p:sp>
      <p:sp>
        <p:nvSpPr>
          <p:cNvPr id="6" name="Google Shape;114;p18">
            <a:extLst>
              <a:ext uri="{FF2B5EF4-FFF2-40B4-BE49-F238E27FC236}">
                <a16:creationId xmlns:a16="http://schemas.microsoft.com/office/drawing/2014/main" id="{B51EE748-9C16-45F6-8976-2E1108B5E9E0}"/>
              </a:ext>
            </a:extLst>
          </p:cNvPr>
          <p:cNvSpPr txBox="1"/>
          <p:nvPr/>
        </p:nvSpPr>
        <p:spPr>
          <a:xfrm>
            <a:off x="88900" y="258550"/>
            <a:ext cx="5935382"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Turnover in ecological communities</a:t>
            </a:r>
            <a:endParaRPr sz="2000"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500" fill="hold"/>
                                        <p:tgtEl>
                                          <p:spTgt spid="266"/>
                                        </p:tgtEl>
                                        <p:attrNameLst>
                                          <p:attrName>ppt_x</p:attrName>
                                        </p:attrNameLst>
                                      </p:cBhvr>
                                      <p:tavLst>
                                        <p:tav tm="0">
                                          <p:val>
                                            <p:strVal val="#ppt_x"/>
                                          </p:val>
                                        </p:tav>
                                        <p:tav tm="100000">
                                          <p:val>
                                            <p:strVal val="#ppt_x"/>
                                          </p:val>
                                        </p:tav>
                                      </p:tavLst>
                                    </p:anim>
                                    <p:anim calcmode="lin" valueType="num">
                                      <p:cBhvr additive="base">
                                        <p:cTn id="8" dur="500" fill="hold"/>
                                        <p:tgtEl>
                                          <p:spTgt spid="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9"/>
          <p:cNvPicPr preferRelativeResize="0"/>
          <p:nvPr/>
        </p:nvPicPr>
        <p:blipFill>
          <a:blip r:embed="rId3">
            <a:alphaModFix/>
          </a:blip>
          <a:stretch>
            <a:fillRect/>
          </a:stretch>
        </p:blipFill>
        <p:spPr>
          <a:xfrm>
            <a:off x="1570066" y="83356"/>
            <a:ext cx="6003867" cy="49767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3" name="Google Shape;114;p18">
            <a:extLst>
              <a:ext uri="{FF2B5EF4-FFF2-40B4-BE49-F238E27FC236}">
                <a16:creationId xmlns:a16="http://schemas.microsoft.com/office/drawing/2014/main" id="{0D591CD6-0B46-495B-B9D2-70299549855C}"/>
              </a:ext>
            </a:extLst>
          </p:cNvPr>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Recent adaptation typologies focus on transformation</a:t>
            </a:r>
            <a:endParaRPr sz="2000" dirty="0">
              <a:solidFill>
                <a:schemeClr val="tx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C68A739-DC9D-4D8C-A3A8-53F76F552CCA}"/>
              </a:ext>
            </a:extLst>
          </p:cNvPr>
          <p:cNvPicPr>
            <a:picLocks noChangeAspect="1"/>
          </p:cNvPicPr>
          <p:nvPr/>
        </p:nvPicPr>
        <p:blipFill rotWithShape="1">
          <a:blip r:embed="rId3"/>
          <a:srcRect l="2279" t="23621" r="28236" b="33689"/>
          <a:stretch/>
        </p:blipFill>
        <p:spPr>
          <a:xfrm>
            <a:off x="208428" y="1250576"/>
            <a:ext cx="8791332" cy="295835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8"/>
          <p:cNvPicPr preferRelativeResize="0"/>
          <p:nvPr/>
        </p:nvPicPr>
        <p:blipFill rotWithShape="1">
          <a:blip r:embed="rId3">
            <a:alphaModFix/>
          </a:blip>
          <a:srcRect t="5416"/>
          <a:stretch/>
        </p:blipFill>
        <p:spPr>
          <a:xfrm>
            <a:off x="1251224" y="502228"/>
            <a:ext cx="6379981" cy="4139043"/>
          </a:xfrm>
          <a:prstGeom prst="rect">
            <a:avLst/>
          </a:prstGeom>
          <a:noFill/>
          <a:ln>
            <a:noFill/>
          </a:ln>
        </p:spPr>
      </p:pic>
      <p:sp>
        <p:nvSpPr>
          <p:cNvPr id="114" name="Google Shape;114;p18"/>
          <p:cNvSpPr txBox="1"/>
          <p:nvPr/>
        </p:nvSpPr>
        <p:spPr>
          <a:xfrm>
            <a:off x="88900" y="258550"/>
            <a:ext cx="84651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tx1"/>
                </a:solidFill>
                <a:latin typeface="Calibri"/>
                <a:ea typeface="Calibri"/>
                <a:cs typeface="Calibri"/>
                <a:sym typeface="Calibri"/>
              </a:rPr>
              <a:t>Making decisions about transformation</a:t>
            </a:r>
            <a:endParaRPr sz="2000" dirty="0">
              <a:solidFill>
                <a:schemeClr val="tx1"/>
              </a:solidFill>
              <a:latin typeface="Calibri"/>
              <a:ea typeface="Calibri"/>
              <a:cs typeface="Calibri"/>
              <a:sym typeface="Calibri"/>
            </a:endParaRPr>
          </a:p>
        </p:txBody>
      </p:sp>
      <p:sp>
        <p:nvSpPr>
          <p:cNvPr id="115" name="Google Shape;115;p18"/>
          <p:cNvSpPr txBox="1"/>
          <p:nvPr/>
        </p:nvSpPr>
        <p:spPr>
          <a:xfrm>
            <a:off x="0" y="4883850"/>
            <a:ext cx="42486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t>Crausbay et al. 2022 BioScience</a:t>
            </a:r>
            <a:endParaRPr sz="1050"/>
          </a:p>
        </p:txBody>
      </p:sp>
      <p:sp>
        <p:nvSpPr>
          <p:cNvPr id="2" name="Rectangle: Rounded Corners 1">
            <a:extLst>
              <a:ext uri="{FF2B5EF4-FFF2-40B4-BE49-F238E27FC236}">
                <a16:creationId xmlns:a16="http://schemas.microsoft.com/office/drawing/2014/main" id="{20749474-E87E-4D0A-B584-D6BDB9624770}"/>
              </a:ext>
            </a:extLst>
          </p:cNvPr>
          <p:cNvSpPr/>
          <p:nvPr/>
        </p:nvSpPr>
        <p:spPr>
          <a:xfrm>
            <a:off x="6468035" y="1580029"/>
            <a:ext cx="1270747" cy="7530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16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1775</TotalTime>
  <Words>1392</Words>
  <Application>Microsoft Office PowerPoint</Application>
  <PresentationFormat>On-screen Show (16:9)</PresentationFormat>
  <Paragraphs>270</Paragraphs>
  <Slides>53</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Calibri</vt:lpstr>
      <vt:lpstr>Lato</vt:lpstr>
      <vt:lpstr>Arial</vt:lpstr>
      <vt:lpstr>Simple Light</vt:lpstr>
      <vt:lpstr>Rapid ecological change and transformation across the Middle and Southern Rockies during a previous climate 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previous climate warming drove rapid vegetation change and transformation across the Southern and Middle Rockies</dc:title>
  <dc:creator>Shelley Crausbay</dc:creator>
  <cp:lastModifiedBy>Crausbay, Shelley - FS, FORT COLLINS, CO</cp:lastModifiedBy>
  <cp:revision>43</cp:revision>
  <dcterms:modified xsi:type="dcterms:W3CDTF">2022-10-20T19:35:51Z</dcterms:modified>
</cp:coreProperties>
</file>